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9" r:id="rId1"/>
    <p:sldMasterId id="2147483792" r:id="rId2"/>
  </p:sldMasterIdLst>
  <p:notesMasterIdLst>
    <p:notesMasterId r:id="rId13"/>
  </p:notesMasterIdLst>
  <p:sldIdLst>
    <p:sldId id="284" r:id="rId3"/>
    <p:sldId id="333" r:id="rId4"/>
    <p:sldId id="359" r:id="rId5"/>
    <p:sldId id="358" r:id="rId6"/>
    <p:sldId id="343" r:id="rId7"/>
    <p:sldId id="361" r:id="rId8"/>
    <p:sldId id="357" r:id="rId9"/>
    <p:sldId id="349" r:id="rId10"/>
    <p:sldId id="355" r:id="rId11"/>
    <p:sldId id="360" r:id="rId12"/>
  </p:sldIdLst>
  <p:sldSz cx="9144000" cy="6858000" type="screen4x3"/>
  <p:notesSz cx="6805613" cy="99441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7000"/>
    <a:srgbClr val="D52B1E"/>
    <a:srgbClr val="007BC7"/>
    <a:srgbClr val="76D2B6"/>
    <a:srgbClr val="39870C"/>
    <a:srgbClr val="046F96"/>
    <a:srgbClr val="4E96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57" autoAdjust="0"/>
  </p:normalViewPr>
  <p:slideViewPr>
    <p:cSldViewPr>
      <p:cViewPr>
        <p:scale>
          <a:sx n="118" d="100"/>
          <a:sy n="118" d="100"/>
        </p:scale>
        <p:origin x="-1434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3972" y="-96"/>
      </p:cViewPr>
      <p:guideLst>
        <p:guide orient="horz" pos="3132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fld id="{B9B7A9B1-D96C-4C39-953B-64659B771A17}" type="datetimeFigureOut">
              <a:rPr lang="nl-NL" altLang="nl-NL"/>
              <a:pPr/>
              <a:t>21-9-2016</a:t>
            </a:fld>
            <a:endParaRPr lang="nl-NL" alt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fld id="{452367A5-D8D1-4214-ACCA-B8551DA9E65A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4359680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367A5-D8D1-4214-ACCA-B8551DA9E65A}" type="slidenum">
              <a:rPr lang="nl-NL" altLang="nl-NL" smtClean="0"/>
              <a:pPr/>
              <a:t>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234807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367A5-D8D1-4214-ACCA-B8551DA9E65A}" type="slidenum">
              <a:rPr lang="nl-NL" altLang="nl-NL" smtClean="0"/>
              <a:pPr/>
              <a:t>10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10594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367A5-D8D1-4214-ACCA-B8551DA9E65A}" type="slidenum">
              <a:rPr lang="nl-NL" altLang="nl-NL" smtClean="0"/>
              <a:pPr/>
              <a:t>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23606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62B6269-46AE-42A8-971D-C769D8FB50ED}" type="slidenum">
              <a:rPr lang="nl-NL" altLang="nl-NL" smtClean="0"/>
              <a:pPr eaLnBrk="1" hangingPunct="1">
                <a:spcBef>
                  <a:spcPct val="0"/>
                </a:spcBef>
              </a:pPr>
              <a:t>3</a:t>
            </a:fld>
            <a:endParaRPr lang="nl-NL" altLang="nl-N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367A5-D8D1-4214-ACCA-B8551DA9E65A}" type="slidenum">
              <a:rPr lang="nl-NL" altLang="nl-NL" smtClean="0"/>
              <a:pPr/>
              <a:t>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06254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329D1-1E1B-44D1-9AE4-E027873D295F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0953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367A5-D8D1-4214-ACCA-B8551DA9E65A}" type="slidenum">
              <a:rPr lang="nl-NL" altLang="nl-NL" smtClean="0"/>
              <a:pPr/>
              <a:t>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49546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367A5-D8D1-4214-ACCA-B8551DA9E65A}" type="slidenum">
              <a:rPr lang="nl-NL" altLang="nl-NL" smtClean="0"/>
              <a:pPr/>
              <a:t>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10594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114C6-B32B-41DB-B640-93142D5FD643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8348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367A5-D8D1-4214-ACCA-B8551DA9E65A}" type="slidenum">
              <a:rPr lang="nl-NL" altLang="nl-NL" smtClean="0"/>
              <a:pPr/>
              <a:t>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869454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 Corp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Titel"/>
          <p:cNvSpPr>
            <a:spLocks noGrp="1"/>
          </p:cNvSpPr>
          <p:nvPr>
            <p:ph type="title"/>
          </p:nvPr>
        </p:nvSpPr>
        <p:spPr>
          <a:xfrm>
            <a:off x="611560" y="2060848"/>
            <a:ext cx="7913315" cy="753988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8" name="shpTekst"/>
          <p:cNvSpPr>
            <a:spLocks noGrp="1"/>
          </p:cNvSpPr>
          <p:nvPr>
            <p:ph idx="1"/>
          </p:nvPr>
        </p:nvSpPr>
        <p:spPr bwMode="auto">
          <a:xfrm>
            <a:off x="611560" y="2708919"/>
            <a:ext cx="7899028" cy="72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shpDatum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3254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3"/>
          </p:nvPr>
        </p:nvSpPr>
        <p:spPr>
          <a:xfrm>
            <a:off x="352800" y="1800000"/>
            <a:ext cx="8229600" cy="44136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| Datum</a:t>
            </a:r>
          </a:p>
        </p:txBody>
      </p:sp>
    </p:spTree>
    <p:extLst>
      <p:ext uri="{BB962C8B-B14F-4D97-AF65-F5344CB8AC3E}">
        <p14:creationId xmlns:p14="http://schemas.microsoft.com/office/powerpoint/2010/main" val="1976437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52800" y="1800000"/>
            <a:ext cx="4129200" cy="427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83600" y="1800000"/>
            <a:ext cx="4129200" cy="427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| Datum</a:t>
            </a:r>
          </a:p>
        </p:txBody>
      </p:sp>
    </p:spTree>
    <p:extLst>
      <p:ext uri="{BB962C8B-B14F-4D97-AF65-F5344CB8AC3E}">
        <p14:creationId xmlns:p14="http://schemas.microsoft.com/office/powerpoint/2010/main" val="4277189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alk hoog, tekst,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800" y="1263600"/>
            <a:ext cx="4129200" cy="864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10"/>
          </p:nvPr>
        </p:nvSpPr>
        <p:spPr>
          <a:xfrm>
            <a:off x="352800" y="2178000"/>
            <a:ext cx="4129200" cy="4032000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quarter" idx="11"/>
          </p:nvPr>
        </p:nvSpPr>
        <p:spPr>
          <a:xfrm>
            <a:off x="4575599" y="1072799"/>
            <a:ext cx="4410000" cy="52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nl-NL" dirty="0" smtClean="0"/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| Datum</a:t>
            </a:r>
          </a:p>
        </p:txBody>
      </p:sp>
    </p:spTree>
    <p:extLst>
      <p:ext uri="{BB962C8B-B14F-4D97-AF65-F5344CB8AC3E}">
        <p14:creationId xmlns:p14="http://schemas.microsoft.com/office/powerpoint/2010/main" val="2472906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alk, tekst,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800" y="1263600"/>
            <a:ext cx="4129200" cy="522000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10"/>
          </p:nvPr>
        </p:nvSpPr>
        <p:spPr>
          <a:xfrm>
            <a:off x="352800" y="1818000"/>
            <a:ext cx="4129200" cy="4392000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quarter" idx="11"/>
          </p:nvPr>
        </p:nvSpPr>
        <p:spPr>
          <a:xfrm>
            <a:off x="4575599" y="1072799"/>
            <a:ext cx="4410000" cy="52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nl-NL" dirty="0" smtClean="0"/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| Datum</a:t>
            </a:r>
          </a:p>
        </p:txBody>
      </p:sp>
    </p:spTree>
    <p:extLst>
      <p:ext uri="{BB962C8B-B14F-4D97-AF65-F5344CB8AC3E}">
        <p14:creationId xmlns:p14="http://schemas.microsoft.com/office/powerpoint/2010/main" val="3043764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>
          <a:xfrm>
            <a:off x="373063" y="6376988"/>
            <a:ext cx="712787" cy="3603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68AB5A7-4661-4871-80FC-2DAC91D77163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0086732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2 ROWS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000" y="2356971"/>
            <a:ext cx="8010000" cy="38199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>
                <a:solidFill>
                  <a:srgbClr val="000000">
                    <a:tint val="75000"/>
                  </a:srgbClr>
                </a:solidFill>
              </a:rPr>
              <a:t>© F-Secure Confidential</a:t>
            </a: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700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7F38D28D-79A6-4EC7-ADA6-1F74D6C7DECE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958" y="6356351"/>
            <a:ext cx="830771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0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pKleurvlak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1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1800"/>
          </a:p>
        </p:txBody>
      </p:sp>
      <p:sp>
        <p:nvSpPr>
          <p:cNvPr id="8" name="shpDatum"/>
          <p:cNvSpPr>
            <a:spLocks noGrp="1"/>
          </p:cNvSpPr>
          <p:nvPr>
            <p:ph type="dt" sz="half" idx="2"/>
          </p:nvPr>
        </p:nvSpPr>
        <p:spPr>
          <a:xfrm>
            <a:off x="611188" y="3789363"/>
            <a:ext cx="3600450" cy="360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spc="-10" baseline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" name="shpTitel"/>
          <p:cNvSpPr>
            <a:spLocks noGrp="1"/>
          </p:cNvSpPr>
          <p:nvPr>
            <p:ph type="title"/>
          </p:nvPr>
        </p:nvSpPr>
        <p:spPr>
          <a:xfrm>
            <a:off x="611188" y="2060575"/>
            <a:ext cx="7913687" cy="609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029" name="shpTekst"/>
          <p:cNvSpPr>
            <a:spLocks noGrp="1"/>
          </p:cNvSpPr>
          <p:nvPr>
            <p:ph type="body" idx="1"/>
          </p:nvPr>
        </p:nvSpPr>
        <p:spPr bwMode="auto">
          <a:xfrm>
            <a:off x="611188" y="2708275"/>
            <a:ext cx="791051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modelstijlen te bewerken</a:t>
            </a:r>
          </a:p>
        </p:txBody>
      </p:sp>
      <p:pic>
        <p:nvPicPr>
          <p:cNvPr id="1030" name="shpBeeldmerkZw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1550"/>
            <a:ext cx="8316913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kern="1200" spc="-60">
          <a:solidFill>
            <a:schemeClr val="bg1"/>
          </a:solidFill>
          <a:latin typeface="Verdana" pitchFamily="34" charset="0"/>
          <a:ea typeface="ＭＳ Ｐゴシック" charset="0"/>
          <a:cs typeface="Verdan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Verdana" pitchFamily="34" charset="0"/>
          <a:ea typeface="ＭＳ Ｐゴシック" charset="0"/>
          <a:cs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Verdana" pitchFamily="34" charset="0"/>
          <a:ea typeface="ＭＳ Ｐゴシック" charset="0"/>
          <a:cs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Verdana" pitchFamily="34" charset="0"/>
          <a:ea typeface="ＭＳ Ｐゴシック" charset="0"/>
          <a:cs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Verdana" pitchFamily="34" charset="0"/>
          <a:ea typeface="ＭＳ Ｐゴシック" charset="0"/>
          <a:cs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kern="1200">
          <a:solidFill>
            <a:schemeClr val="bg1"/>
          </a:solidFill>
          <a:latin typeface="Verdana" pitchFamily="34" charset="0"/>
          <a:ea typeface="ＭＳ Ｐゴシック" charset="0"/>
          <a:cs typeface="Verdana" pitchFamily="34" charset="0"/>
        </a:defRPr>
      </a:lvl1pPr>
      <a:lvl2pPr marL="279400" indent="1778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kern="1200">
          <a:solidFill>
            <a:schemeClr val="bg1"/>
          </a:solidFill>
          <a:latin typeface="+mn-lt"/>
          <a:ea typeface="Verdana" pitchFamily="34" charset="0"/>
          <a:cs typeface="Verdana" pitchFamily="34" charset="0"/>
        </a:defRPr>
      </a:lvl2pPr>
      <a:lvl3pPr marL="558800" indent="355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kern="1200">
          <a:solidFill>
            <a:schemeClr val="bg1"/>
          </a:solidFill>
          <a:latin typeface="+mn-lt"/>
          <a:ea typeface="Verdana" pitchFamily="34" charset="0"/>
          <a:cs typeface="Verdana" pitchFamily="34" charset="0"/>
        </a:defRPr>
      </a:lvl3pPr>
      <a:lvl4pPr marL="838200" indent="5334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kern="1200">
          <a:solidFill>
            <a:schemeClr val="bg1"/>
          </a:solidFill>
          <a:latin typeface="+mn-lt"/>
          <a:ea typeface="Verdana" pitchFamily="34" charset="0"/>
          <a:cs typeface="Verdana" pitchFamily="34" charset="0"/>
        </a:defRPr>
      </a:lvl4pPr>
      <a:lvl5pPr marL="1117600" indent="7112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kern="1200">
          <a:solidFill>
            <a:schemeClr val="bg1"/>
          </a:solidFill>
          <a:latin typeface="+mn-lt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pKleurvlakOnder"/>
          <p:cNvSpPr/>
          <p:nvPr/>
        </p:nvSpPr>
        <p:spPr>
          <a:xfrm>
            <a:off x="0" y="6318250"/>
            <a:ext cx="9144000" cy="539750"/>
          </a:xfrm>
          <a:prstGeom prst="rect">
            <a:avLst/>
          </a:prstGeom>
          <a:solidFill>
            <a:srgbClr val="E1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/>
          </a:p>
        </p:txBody>
      </p:sp>
      <p:sp>
        <p:nvSpPr>
          <p:cNvPr id="3075" name="shpTitel"/>
          <p:cNvSpPr>
            <a:spLocks noGrp="1"/>
          </p:cNvSpPr>
          <p:nvPr>
            <p:ph type="title"/>
          </p:nvPr>
        </p:nvSpPr>
        <p:spPr bwMode="auto">
          <a:xfrm>
            <a:off x="352425" y="1187450"/>
            <a:ext cx="8229600" cy="573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stijl te bewerken</a:t>
            </a:r>
          </a:p>
        </p:txBody>
      </p:sp>
      <p:sp>
        <p:nvSpPr>
          <p:cNvPr id="3076" name="shpTekst"/>
          <p:cNvSpPr>
            <a:spLocks noGrp="1"/>
          </p:cNvSpPr>
          <p:nvPr>
            <p:ph type="body" idx="1"/>
          </p:nvPr>
        </p:nvSpPr>
        <p:spPr bwMode="auto">
          <a:xfrm>
            <a:off x="352425" y="1800225"/>
            <a:ext cx="8229600" cy="4413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modelstijlen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21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rgbClr val="E1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/>
          </a:p>
        </p:txBody>
      </p:sp>
      <p:pic>
        <p:nvPicPr>
          <p:cNvPr id="3078" name="shpBeeldmerk" descr="RO__vervolgpagina~LPPT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shpDatum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86275" y="6381750"/>
            <a:ext cx="415766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spc="-10" baseline="0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nl-NL"/>
              <a:t>Titel | Datum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7" r:id="rId6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kern="1200">
          <a:solidFill>
            <a:srgbClr val="D52B1E"/>
          </a:solidFill>
          <a:latin typeface="Verdana" pitchFamily="34" charset="0"/>
          <a:ea typeface="ＭＳ Ｐゴシック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D52B1E"/>
          </a:solidFill>
          <a:latin typeface="Verdana" charset="0"/>
          <a:ea typeface="ＭＳ Ｐゴシック" charset="0"/>
          <a:cs typeface="Verdan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D52B1E"/>
          </a:solidFill>
          <a:latin typeface="Verdana" charset="0"/>
          <a:ea typeface="ＭＳ Ｐゴシック" charset="0"/>
          <a:cs typeface="Verdan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D52B1E"/>
          </a:solidFill>
          <a:latin typeface="Verdana" charset="0"/>
          <a:ea typeface="ＭＳ Ｐゴシック" charset="0"/>
          <a:cs typeface="Verdan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D52B1E"/>
          </a:solidFill>
          <a:latin typeface="Verdana" charset="0"/>
          <a:ea typeface="ＭＳ Ｐゴシック" charset="0"/>
          <a:cs typeface="Verdan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D52B1E"/>
          </a:solidFill>
          <a:latin typeface="Verdana" charset="0"/>
          <a:ea typeface="ＭＳ Ｐゴシック" charset="0"/>
          <a:cs typeface="Verdan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D52B1E"/>
          </a:solidFill>
          <a:latin typeface="Verdana" charset="0"/>
          <a:ea typeface="ＭＳ Ｐゴシック" charset="0"/>
          <a:cs typeface="Verdan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D52B1E"/>
          </a:solidFill>
          <a:latin typeface="Verdana" charset="0"/>
          <a:ea typeface="ＭＳ Ｐゴシック" charset="0"/>
          <a:cs typeface="Verdan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D52B1E"/>
          </a:solidFill>
          <a:latin typeface="Verdana" charset="0"/>
          <a:ea typeface="ＭＳ Ｐゴシック" charset="0"/>
          <a:cs typeface="Verdana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Blip>
          <a:blip r:embed="rId9"/>
        </a:buBlip>
        <a:defRPr kern="1200">
          <a:solidFill>
            <a:srgbClr val="000000"/>
          </a:solidFill>
          <a:latin typeface="Verdana" pitchFamily="34" charset="0"/>
          <a:ea typeface="ＭＳ Ｐゴシック" charset="0"/>
          <a:cs typeface="Verdana" pitchFamily="34" charset="0"/>
        </a:defRPr>
      </a:lvl1pPr>
      <a:lvl2pPr marL="179388" indent="-179388" algn="l" rtl="0" eaLnBrk="0" fontAlgn="base" hangingPunct="0">
        <a:spcBef>
          <a:spcPct val="20000"/>
        </a:spcBef>
        <a:spcAft>
          <a:spcPct val="0"/>
        </a:spcAft>
        <a:buSzPct val="119000"/>
        <a:buFont typeface="Arial" pitchFamily="34" charset="0"/>
        <a:buChar char="•"/>
        <a:defRPr kern="120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381000" indent="-204788" algn="l" rtl="0" eaLnBrk="0" fontAlgn="base" hangingPunct="0">
        <a:spcBef>
          <a:spcPct val="20000"/>
        </a:spcBef>
        <a:spcAft>
          <a:spcPct val="0"/>
        </a:spcAft>
        <a:buFont typeface="Arial Black" pitchFamily="34" charset="0"/>
        <a:buChar char="–"/>
        <a:defRPr kern="120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539750" indent="-157163" algn="l" rtl="0" eaLnBrk="0" fontAlgn="base" hangingPunct="0">
        <a:spcBef>
          <a:spcPct val="20000"/>
        </a:spcBef>
        <a:spcAft>
          <a:spcPct val="0"/>
        </a:spcAft>
        <a:buSzPct val="119000"/>
        <a:buFont typeface="Verdana" pitchFamily="34" charset="0"/>
        <a:buChar char="›"/>
        <a:defRPr kern="120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733425" indent="-1952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jdelijke aanduiding voor inhoud 2"/>
          <p:cNvSpPr>
            <a:spLocks noGrp="1"/>
          </p:cNvSpPr>
          <p:nvPr>
            <p:ph idx="1"/>
          </p:nvPr>
        </p:nvSpPr>
        <p:spPr>
          <a:xfrm>
            <a:off x="611188" y="3068960"/>
            <a:ext cx="7899400" cy="720080"/>
          </a:xfrm>
          <a:ln/>
        </p:spPr>
        <p:txBody>
          <a:bodyPr/>
          <a:lstStyle/>
          <a:p>
            <a:pPr eaLnBrk="1" hangingPunct="1"/>
            <a:r>
              <a:rPr lang="nl-NL" altLang="nl-NL" smtClean="0">
                <a:ea typeface="ＭＳ Ｐゴシック" pitchFamily="34" charset="-128"/>
              </a:rPr>
              <a:t>Mr. H.L. de Vries, head of National Cyber Security Centre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quarter" idx="10"/>
          </p:nvPr>
        </p:nvSpPr>
        <p:spPr>
          <a:xfrm>
            <a:off x="611188" y="4005063"/>
            <a:ext cx="3600450" cy="432049"/>
          </a:xfrm>
        </p:spPr>
        <p:txBody>
          <a:bodyPr/>
          <a:lstStyle/>
          <a:p>
            <a:pPr>
              <a:defRPr/>
            </a:pPr>
            <a:r>
              <a:rPr lang="nl-NL" sz="1200" smtClean="0"/>
              <a:t>22 September 2016</a:t>
            </a:r>
            <a:endParaRPr lang="nl-NL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78050"/>
            <a:ext cx="64960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64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2416175"/>
            <a:ext cx="59055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644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Software vulnerabilities achilles heel</a:t>
            </a:r>
            <a:endParaRPr lang="nl-NL"/>
          </a:p>
        </p:txBody>
      </p:sp>
      <p:pic>
        <p:nvPicPr>
          <p:cNvPr id="819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9180512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841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18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88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429000"/>
            <a:ext cx="7406640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489" y="1124744"/>
            <a:ext cx="2061686" cy="2061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25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AB5A7-4661-4871-80FC-2DAC91D77163}" type="slidenum">
              <a:rPr lang="nl-NL" altLang="nl-NL" smtClean="0"/>
              <a:pPr/>
              <a:t>6</a:t>
            </a:fld>
            <a:endParaRPr lang="nl-NL" alt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28"/>
          <a:stretch/>
        </p:blipFill>
        <p:spPr bwMode="auto">
          <a:xfrm>
            <a:off x="-2620963" y="-279400"/>
            <a:ext cx="14387513" cy="713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Example: vulnerabilities in modems solved</a:t>
            </a:r>
            <a:endParaRPr lang="nl-NL"/>
          </a:p>
        </p:txBody>
      </p:sp>
      <p:pic>
        <p:nvPicPr>
          <p:cNvPr id="1026" name="Picture 2" descr="H:\Doc\Afbeelding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988840"/>
            <a:ext cx="3456384" cy="256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74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smtClean="0"/>
              <a:t/>
            </a:r>
            <a:br>
              <a:rPr lang="nl-NL" sz="3600" smtClean="0"/>
            </a:br>
            <a:r>
              <a:rPr lang="nl-NL" sz="3600"/>
              <a:t/>
            </a:r>
            <a:br>
              <a:rPr lang="nl-NL" sz="3600"/>
            </a:br>
            <a:r>
              <a:rPr lang="nl-NL" sz="2400" smtClean="0"/>
              <a:t>Responsible disclosure</a:t>
            </a:r>
            <a:br>
              <a:rPr lang="nl-NL" sz="2400" smtClean="0"/>
            </a:br>
            <a:r>
              <a:rPr lang="nl-NL" sz="2400" smtClean="0"/>
              <a:t>=</a:t>
            </a:r>
            <a:br>
              <a:rPr lang="nl-NL" sz="2400" smtClean="0"/>
            </a:br>
            <a:r>
              <a:rPr lang="nl-NL" sz="2400" smtClean="0"/>
              <a:t>Helpende hackers</a:t>
            </a:r>
            <a:endParaRPr lang="nl-NL" sz="360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352425" y="1800225"/>
            <a:ext cx="8229600" cy="441483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nl-NL" smtClean="0"/>
              <a:t>Coordinated Vulnerability </a:t>
            </a:r>
            <a:br>
              <a:rPr lang="nl-NL" smtClean="0"/>
            </a:br>
            <a:r>
              <a:rPr lang="nl-NL" smtClean="0"/>
              <a:t>Disclosure </a:t>
            </a:r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</p:txBody>
      </p:sp>
      <p:pic>
        <p:nvPicPr>
          <p:cNvPr id="205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980728"/>
            <a:ext cx="504056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12976"/>
            <a:ext cx="24955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91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769278"/>
            <a:ext cx="9144000" cy="1765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3536566"/>
            <a:ext cx="9144000" cy="17653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"/>
            <a:ext cx="9144000" cy="17653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194860" y="293673"/>
            <a:ext cx="6759393" cy="1277253"/>
          </a:xfrm>
        </p:spPr>
        <p:txBody>
          <a:bodyPr/>
          <a:lstStyle/>
          <a:p>
            <a:pPr algn="l"/>
            <a:r>
              <a:rPr lang="fi-FI" sz="6400" dirty="0" smtClean="0"/>
              <a:t>IoT kettle</a:t>
            </a:r>
            <a:endParaRPr lang="en-US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37" y="467827"/>
            <a:ext cx="6979188" cy="664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41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TV_powerpoint_v1 2">
  <a:themeElements>
    <a:clrScheme name="NCTV - NCS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17000"/>
      </a:accent1>
      <a:accent2>
        <a:srgbClr val="007BC7"/>
      </a:accent2>
      <a:accent3>
        <a:srgbClr val="D52B1E"/>
      </a:accent3>
      <a:accent4>
        <a:srgbClr val="76D2B6"/>
      </a:accent4>
      <a:accent5>
        <a:srgbClr val="8FCAE7"/>
      </a:accent5>
      <a:accent6>
        <a:srgbClr val="777C00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andaardontwerp">
  <a:themeElements>
    <a:clrScheme name="NCTV - NCS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17000"/>
      </a:accent1>
      <a:accent2>
        <a:srgbClr val="007BC7"/>
      </a:accent2>
      <a:accent3>
        <a:srgbClr val="D52B1E"/>
      </a:accent3>
      <a:accent4>
        <a:srgbClr val="76D2B6"/>
      </a:accent4>
      <a:accent5>
        <a:srgbClr val="8FCAE7"/>
      </a:accent5>
      <a:accent6>
        <a:srgbClr val="777C00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</Words>
  <Application>Microsoft Office PowerPoint</Application>
  <PresentationFormat>Diavoorstelling (4:3)</PresentationFormat>
  <Paragraphs>18</Paragraphs>
  <Slides>10</Slides>
  <Notes>10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10</vt:i4>
      </vt:variant>
    </vt:vector>
  </HeadingPairs>
  <TitlesOfParts>
    <vt:vector size="12" baseType="lpstr">
      <vt:lpstr>NCTV_powerpoint_v1 2</vt:lpstr>
      <vt:lpstr>Standaardontwerp</vt:lpstr>
      <vt:lpstr>PowerPoint-presentatie</vt:lpstr>
      <vt:lpstr>PowerPoint-presentatie</vt:lpstr>
      <vt:lpstr>Software vulnerabilities achilles heel</vt:lpstr>
      <vt:lpstr>PowerPoint-presentatie</vt:lpstr>
      <vt:lpstr>PowerPoint-presentatie</vt:lpstr>
      <vt:lpstr>PowerPoint-presentatie</vt:lpstr>
      <vt:lpstr>Example: vulnerabilities in modems solved</vt:lpstr>
      <vt:lpstr>  Responsible disclosure = Helpende hackers</vt:lpstr>
      <vt:lpstr>IoT kettle</vt:lpstr>
      <vt:lpstr>PowerPoint-presentatie</vt:lpstr>
    </vt:vector>
  </TitlesOfParts>
  <Company>Ministerie van Veiligheid en Justitie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Bruin - de Ruiter Y. de mw. - BD/DRD/NCC/ECO</dc:creator>
  <cp:lastModifiedBy>de Boer, F.J.M. - BD/NCTV/DCS/ACSB</cp:lastModifiedBy>
  <cp:revision>142</cp:revision>
  <cp:lastPrinted>2016-09-16T13:49:54Z</cp:lastPrinted>
  <dcterms:created xsi:type="dcterms:W3CDTF">2015-11-03T12:03:11Z</dcterms:created>
  <dcterms:modified xsi:type="dcterms:W3CDTF">2016-09-21T12:25:26Z</dcterms:modified>
  <cp:category>Mintgroen</cp:category>
</cp:coreProperties>
</file>