
<file path=[Content_Types].xml><?xml version="1.0" encoding="utf-8"?>
<Types xmlns="http://schemas.openxmlformats.org/package/2006/content-types">
  <Override PartName="/_rels/.rels" ContentType="application/vnd.openxmlformats-package.relationships+xml"/>
  <Override PartName="/ppt/notesSlides/_rels/notesSlide34.xml.rels" ContentType="application/vnd.openxmlformats-package.relationships+xml"/>
  <Override PartName="/ppt/notesSlides/_rels/notesSlide5.xml.rels" ContentType="application/vnd.openxmlformats-package.relationships+xml"/>
  <Override PartName="/ppt/notesSlides/_rels/notesSlide6.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notesSlide3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_rels/presentation.xml.rels" ContentType="application/vnd.openxmlformats-package.relationships+xml"/>
  <Override PartName="/ppt/media/image41.jpeg" ContentType="image/jpeg"/>
  <Override PartName="/ppt/media/image38.jpeg" ContentType="image/jpeg"/>
  <Override PartName="/ppt/media/image37.jpeg" ContentType="image/jpeg"/>
  <Override PartName="/ppt/media/image36.jpeg" ContentType="image/jpeg"/>
  <Override PartName="/ppt/media/image33.jpeg" ContentType="image/jpeg"/>
  <Override PartName="/ppt/media/image32.jpeg" ContentType="image/jpeg"/>
  <Override PartName="/ppt/media/image31.jpeg" ContentType="image/jpeg"/>
  <Override PartName="/ppt/media/image30.jpeg" ContentType="image/jpeg"/>
  <Override PartName="/ppt/media/image29.jpeg" ContentType="image/jpeg"/>
  <Override PartName="/ppt/media/image27.jpeg" ContentType="image/jpeg"/>
  <Override PartName="/ppt/media/image26.jpeg" ContentType="image/jpeg"/>
  <Override PartName="/ppt/media/image35.jpeg" ContentType="image/jpeg"/>
  <Override PartName="/ppt/media/image34.png" ContentType="image/png"/>
  <Override PartName="/ppt/media/image10.jpeg" ContentType="image/jpeg"/>
  <Override PartName="/ppt/media/image25.jpeg" ContentType="image/jpeg"/>
  <Override PartName="/ppt/media/image9.jpeg" ContentType="image/jpeg"/>
  <Override PartName="/ppt/media/image24.jpeg" ContentType="image/jpeg"/>
  <Override PartName="/ppt/media/image8.jpeg" ContentType="image/jpeg"/>
  <Override PartName="/ppt/media/image1.png" ContentType="image/png"/>
  <Override PartName="/ppt/media/image19.jpeg" ContentType="image/jpeg"/>
  <Override PartName="/ppt/media/image20.jpeg" ContentType="image/jpeg"/>
  <Override PartName="/ppt/media/image5.jpeg" ContentType="image/jpeg"/>
  <Override PartName="/ppt/media/image21.jpeg" ContentType="image/jpeg"/>
  <Override PartName="/ppt/media/image28.jpeg" ContentType="image/jpeg"/>
  <Override PartName="/ppt/media/image12.png" ContentType="image/png"/>
  <Override PartName="/ppt/media/image39.jpeg" ContentType="image/jpeg"/>
  <Override PartName="/ppt/media/image4.png" ContentType="image/png"/>
  <Override PartName="/ppt/media/image3.jpeg" ContentType="image/jpeg"/>
  <Override PartName="/ppt/media/image18.jpeg" ContentType="image/jpeg"/>
  <Override PartName="/ppt/media/image11.png" ContentType="image/png"/>
  <Override PartName="/ppt/media/image13.jpeg" ContentType="image/jpeg"/>
  <Override PartName="/ppt/media/image40.jpeg" ContentType="image/jpeg"/>
  <Override PartName="/ppt/media/image14.jpeg" ContentType="image/jpeg"/>
  <Override PartName="/ppt/media/image23.jpeg" ContentType="image/jpeg"/>
  <Override PartName="/ppt/media/image7.jpeg" ContentType="image/jpeg"/>
  <Override PartName="/ppt/media/image15.png" ContentType="image/png"/>
  <Override PartName="/ppt/media/image16.jpeg" ContentType="image/jpeg"/>
  <Override PartName="/ppt/media/image2.jpeg" ContentType="image/jpeg"/>
  <Override PartName="/ppt/media/image17.jpeg" ContentType="image/jpeg"/>
  <Override PartName="/ppt/media/image6.jpeg" ContentType="image/jpeg"/>
  <Override PartName="/ppt/media/image22.jpeg" ContentType="image/jpeg"/>
  <Override PartName="/ppt/slides/_rels/slide35.xml.rels" ContentType="application/vnd.openxmlformats-package.relationships+xml"/>
  <Override PartName="/ppt/slides/_rels/slide34.xml.rels" ContentType="application/vnd.openxmlformats-package.relationships+xml"/>
  <Override PartName="/ppt/slides/_rels/slide33.xml.rels" ContentType="application/vnd.openxmlformats-package.relationships+xml"/>
  <Override PartName="/ppt/slides/_rels/slide30.xml.rels" ContentType="application/vnd.openxmlformats-package.relationships+xml"/>
  <Override PartName="/ppt/slides/_rels/slide26.xml.rels" ContentType="application/vnd.openxmlformats-package.relationships+xml"/>
  <Override PartName="/ppt/slides/_rels/slide10.xml.rels" ContentType="application/vnd.openxmlformats-package.relationships+xml"/>
  <Override PartName="/ppt/slides/_rels/slide17.xml.rels" ContentType="application/vnd.openxmlformats-package.relationships+xml"/>
  <Override PartName="/ppt/slides/_rels/slide9.xml.rels" ContentType="application/vnd.openxmlformats-package.relationships+xml"/>
  <Override PartName="/ppt/slides/_rels/slide24.xml.rels" ContentType="application/vnd.openxmlformats-package.relationships+xml"/>
  <Override PartName="/ppt/slides/_rels/slide2.xml.rels" ContentType="application/vnd.openxmlformats-package.relationships+xml"/>
  <Override PartName="/ppt/slides/_rels/slide8.xml.rels" ContentType="application/vnd.openxmlformats-package.relationships+xml"/>
  <Override PartName="/ppt/slides/_rels/slide23.xml.rels" ContentType="application/vnd.openxmlformats-package.relationships+xml"/>
  <Override PartName="/ppt/slides/_rels/slide1.xml.rels" ContentType="application/vnd.openxmlformats-package.relationships+xml"/>
  <Override PartName="/ppt/slides/_rels/slide29.xml.rels" ContentType="application/vnd.openxmlformats-package.relationships+xml"/>
  <Override PartName="/ppt/slides/_rels/slide7.xml.rels" ContentType="application/vnd.openxmlformats-package.relationships+xml"/>
  <Override PartName="/ppt/slides/_rels/slide28.xml.rels" ContentType="application/vnd.openxmlformats-package.relationships+xml"/>
  <Override PartName="/ppt/slides/_rels/slide6.xml.rels" ContentType="application/vnd.openxmlformats-package.relationships+xml"/>
  <Override PartName="/ppt/slides/_rels/slide25.xml.rels" ContentType="application/vnd.openxmlformats-package.relationships+xml"/>
  <Override PartName="/ppt/slides/_rels/slide3.xml.rels" ContentType="application/vnd.openxmlformats-package.relationships+xml"/>
  <Override PartName="/ppt/slides/_rels/slide11.xml.rels" ContentType="application/vnd.openxmlformats-package.relationships+xml"/>
  <Override PartName="/ppt/slides/_rels/slide18.xml.rels" ContentType="application/vnd.openxmlformats-package.relationships+xml"/>
  <Override PartName="/ppt/slides/_rels/slide4.xml.rels" ContentType="application/vnd.openxmlformats-package.relationships+xml"/>
  <Override PartName="/ppt/slides/_rels/slide12.xml.rels" ContentType="application/vnd.openxmlformats-package.relationships+xml"/>
  <Override PartName="/ppt/slides/_rels/slide19.xml.rels" ContentType="application/vnd.openxmlformats-package.relationships+xml"/>
  <Override PartName="/ppt/slides/_rels/slide27.xml.rels" ContentType="application/vnd.openxmlformats-package.relationships+xml"/>
  <Override PartName="/ppt/slides/_rels/slide5.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22.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31.xml.rels" ContentType="application/vnd.openxmlformats-package.relationships+xml"/>
  <Override PartName="/ppt/slides/_rels/slide20.xml.rels" ContentType="application/vnd.openxmlformats-package.relationships+xml"/>
  <Override PartName="/ppt/slides/_rels/slide32.xml.rels" ContentType="application/vnd.openxmlformats-package.relationships+xml"/>
  <Override PartName="/ppt/slides/_rels/slide21.xml.rels" ContentType="application/vnd.openxmlformats-package.relationships+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2.xml" ContentType="application/vnd.openxmlformats-officedocument.presentationml.slide+xml"/>
  <Override PartName="/ppt/slides/slide29.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28.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27.xml" ContentType="application/vnd.openxmlformats-officedocument.presentationml.slide+xml"/>
  <Override PartName="/ppt/slides/slide5.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23.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24.xml" ContentType="application/vnd.openxmlformats-officedocument.presentationml.slide+xml"/>
  <Override PartName="/ppt/slides/slide2.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26.xml" ContentType="application/vnd.openxmlformats-officedocument.presentationml.slide+xml"/>
  <Override PartName="/ppt/slides/slide4.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_rels/notesMaster1.xml.rels" ContentType="application/vnd.openxmlformats-package.relationships+xml"/>
  <Override PartName="/ppt/notesMasters/notesMaster1.xml" ContentType="application/vnd.openxmlformats-officedocument.presentationml.notesMaster+xml"/>
  <Override PartName="/ppt/presentation.xml" ContentType="application/vnd.openxmlformats-officedocument.presentationml.presentation.main+xml"/>
  <Override PartName="/ppt/slideMasters/slideMaster3.xml" ContentType="application/vnd.openxmlformats-officedocument.presentationml.slideMaster+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1.xml.rels" ContentType="application/vnd.openxmlformats-package.relationships+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11.xml" ContentType="application/vnd.openxmlformats-officedocument.presentationml.slideLayout+xml"/>
  <Override PartName="/ppt/slideLayouts/slideLayout3.xml" ContentType="application/vnd.openxmlformats-officedocument.presentationml.slideLayout+xml"/>
  <Override PartName="/ppt/slideLayouts/slideLayout12.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6.xml.rels" ContentType="application/vnd.openxmlformats-package.relationships+xml"/>
  <Override PartName="/ppt/slideLayouts/_rels/slideLayout35.xml.rels" ContentType="application/vnd.openxmlformats-package.relationships+xml"/>
  <Override PartName="/ppt/slideLayouts/_rels/slideLayout34.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8.xml.rels" ContentType="application/vnd.openxmlformats-package.relationships+xml"/>
  <Override PartName="/ppt/slideLayouts/_rels/slideLayout26.xml.rels" ContentType="application/vnd.openxmlformats-package.relationships+xml"/>
  <Override PartName="/ppt/slideLayouts/_rels/slideLayout25.xml.rels" ContentType="application/vnd.openxmlformats-package.relationships+xml"/>
  <Override PartName="/ppt/slideLayouts/_rels/slideLayout24.xml.rels" ContentType="application/vnd.openxmlformats-package.relationships+xml"/>
  <Override PartName="/ppt/slideLayouts/_rels/slideLayout23.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11.xml.rels" ContentType="application/vnd.openxmlformats-package.relationships+xml"/>
  <Override PartName="/ppt/slideLayouts/_rels/slideLayout18.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22.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6.xml" ContentType="application/vnd.openxmlformats-officedocument.presentationml.slideLayout+xml"/>
  <Override PartName="/ppt/slideLayouts/slideLayout15.xml" ContentType="application/vnd.openxmlformats-officedocument.presentationml.slideLayout+xml"/>
  <Override PartName="/ppt/slideLayouts/slideLayout7.xml" ContentType="application/vnd.openxmlformats-officedocument.presentationml.slideLayout+xml"/>
  <Override PartName="/ppt/slideLayouts/slideLayout16.xml" ContentType="application/vnd.openxmlformats-officedocument.presentationml.slideLayout+xml"/>
  <Override PartName="/ppt/slideLayouts/slideLayout22.xml" ContentType="application/vnd.openxmlformats-officedocument.presentationml.slideLayout+xml"/>
  <Override PartName="/docProps/app.xml" ContentType="application/vnd.openxmlformats-officedocument.extended-properties+xml"/>
  <Override PartName="/docProps/core.xml" ContentType="application/vnd.openxmlformats-package.core-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x="9144000" cy="51435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
</Relationships>
</file>

<file path=ppt/notesMasters/_rels/notesMaster1.xml.rels><?xml version="1.0" encoding="UTF-8"?>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 name="PlaceHolder 1"/>
          <p:cNvSpPr>
            <a:spLocks noGrp="1"/>
          </p:cNvSpPr>
          <p:nvPr>
            <p:ph type="body"/>
          </p:nvPr>
        </p:nvSpPr>
        <p:spPr>
          <a:xfrm>
            <a:off x="756000" y="5078520"/>
            <a:ext cx="6047640" cy="4811040"/>
          </a:xfrm>
          <a:prstGeom prst="rect">
            <a:avLst/>
          </a:prstGeom>
        </p:spPr>
        <p:txBody>
          <a:bodyPr lIns="0" rIns="0" tIns="0" bIns="0"/>
          <a:p>
            <a:r>
              <a:rPr b="0" lang="en-US" sz="2000" spc="-1" strike="noStrike">
                <a:solidFill>
                  <a:srgbClr val="000000"/>
                </a:solidFill>
                <a:uFill>
                  <a:solidFill>
                    <a:srgbClr val="ffffff"/>
                  </a:solidFill>
                </a:uFill>
                <a:latin typeface="Arial"/>
              </a:rPr>
              <a:t>Click to edit the notes format</a:t>
            </a:r>
            <a:endParaRPr b="0" lang="en-US" sz="2000" spc="-1" strike="noStrike">
              <a:solidFill>
                <a:srgbClr val="000000"/>
              </a:solidFill>
              <a:uFill>
                <a:solidFill>
                  <a:srgbClr val="ffffff"/>
                </a:solidFill>
              </a:uFill>
              <a:latin typeface="Arial"/>
            </a:endParaRPr>
          </a:p>
        </p:txBody>
      </p:sp>
      <p:sp>
        <p:nvSpPr>
          <p:cNvPr id="116" name="PlaceHolder 2"/>
          <p:cNvSpPr>
            <a:spLocks noGrp="1"/>
          </p:cNvSpPr>
          <p:nvPr>
            <p:ph type="hdr"/>
          </p:nvPr>
        </p:nvSpPr>
        <p:spPr>
          <a:xfrm>
            <a:off x="0" y="0"/>
            <a:ext cx="3280680" cy="534240"/>
          </a:xfrm>
          <a:prstGeom prst="rect">
            <a:avLst/>
          </a:prstGeom>
        </p:spPr>
        <p:txBody>
          <a:bodyPr lIns="0" rIns="0" tIns="0" bIns="0"/>
          <a:p>
            <a:r>
              <a:rPr b="0" lang="en-US" sz="1400" spc="-1" strike="noStrike">
                <a:solidFill>
                  <a:srgbClr val="000000"/>
                </a:solidFill>
                <a:uFill>
                  <a:solidFill>
                    <a:srgbClr val="ffffff"/>
                  </a:solidFill>
                </a:uFill>
                <a:latin typeface="Times New Roman"/>
              </a:rPr>
              <a:t>&lt;header&gt;</a:t>
            </a:r>
            <a:endParaRPr b="0" lang="en-US" sz="1400" spc="-1" strike="noStrike">
              <a:solidFill>
                <a:srgbClr val="000000"/>
              </a:solidFill>
              <a:uFill>
                <a:solidFill>
                  <a:srgbClr val="ffffff"/>
                </a:solidFill>
              </a:uFill>
              <a:latin typeface="Times New Roman"/>
            </a:endParaRPr>
          </a:p>
        </p:txBody>
      </p:sp>
      <p:sp>
        <p:nvSpPr>
          <p:cNvPr id="117" name="PlaceHolder 3"/>
          <p:cNvSpPr>
            <a:spLocks noGrp="1"/>
          </p:cNvSpPr>
          <p:nvPr>
            <p:ph type="dt"/>
          </p:nvPr>
        </p:nvSpPr>
        <p:spPr>
          <a:xfrm>
            <a:off x="4278960" y="0"/>
            <a:ext cx="3280680" cy="534240"/>
          </a:xfrm>
          <a:prstGeom prst="rect">
            <a:avLst/>
          </a:prstGeom>
        </p:spPr>
        <p:txBody>
          <a:bodyPr lIns="0" rIns="0" tIns="0" bIns="0"/>
          <a:p>
            <a:pPr algn="r"/>
            <a:r>
              <a:rPr b="0" lang="en-US" sz="1400" spc="-1" strike="noStrike">
                <a:solidFill>
                  <a:srgbClr val="000000"/>
                </a:solidFill>
                <a:uFill>
                  <a:solidFill>
                    <a:srgbClr val="ffffff"/>
                  </a:solidFill>
                </a:uFill>
                <a:latin typeface="Times New Roman"/>
              </a:rPr>
              <a:t>&lt;date/time&gt;</a:t>
            </a:r>
            <a:endParaRPr b="0" lang="en-US" sz="1400" spc="-1" strike="noStrike">
              <a:solidFill>
                <a:srgbClr val="000000"/>
              </a:solidFill>
              <a:uFill>
                <a:solidFill>
                  <a:srgbClr val="ffffff"/>
                </a:solidFill>
              </a:uFill>
              <a:latin typeface="Times New Roman"/>
            </a:endParaRPr>
          </a:p>
        </p:txBody>
      </p:sp>
      <p:sp>
        <p:nvSpPr>
          <p:cNvPr id="118" name="PlaceHolder 4"/>
          <p:cNvSpPr>
            <a:spLocks noGrp="1"/>
          </p:cNvSpPr>
          <p:nvPr>
            <p:ph type="ftr"/>
          </p:nvPr>
        </p:nvSpPr>
        <p:spPr>
          <a:xfrm>
            <a:off x="0" y="10157400"/>
            <a:ext cx="3280680" cy="534240"/>
          </a:xfrm>
          <a:prstGeom prst="rect">
            <a:avLst/>
          </a:prstGeom>
        </p:spPr>
        <p:txBody>
          <a:bodyPr lIns="0" rIns="0" tIns="0" bIns="0" anchor="b"/>
          <a:p>
            <a:r>
              <a:rPr b="0" lang="en-US" sz="1400" spc="-1" strike="noStrike">
                <a:solidFill>
                  <a:srgbClr val="000000"/>
                </a:solidFill>
                <a:uFill>
                  <a:solidFill>
                    <a:srgbClr val="ffffff"/>
                  </a:solidFill>
                </a:uFill>
                <a:latin typeface="Times New Roman"/>
              </a:rPr>
              <a:t>&lt;footer&gt;</a:t>
            </a:r>
            <a:endParaRPr b="0" lang="en-US" sz="1400" spc="-1" strike="noStrike">
              <a:solidFill>
                <a:srgbClr val="000000"/>
              </a:solidFill>
              <a:uFill>
                <a:solidFill>
                  <a:srgbClr val="ffffff"/>
                </a:solidFill>
              </a:uFill>
              <a:latin typeface="Times New Roman"/>
            </a:endParaRPr>
          </a:p>
        </p:txBody>
      </p:sp>
      <p:sp>
        <p:nvSpPr>
          <p:cNvPr id="119" name="PlaceHolder 5"/>
          <p:cNvSpPr>
            <a:spLocks noGrp="1"/>
          </p:cNvSpPr>
          <p:nvPr>
            <p:ph type="sldNum"/>
          </p:nvPr>
        </p:nvSpPr>
        <p:spPr>
          <a:xfrm>
            <a:off x="4278960" y="10157400"/>
            <a:ext cx="3280680" cy="534240"/>
          </a:xfrm>
          <a:prstGeom prst="rect">
            <a:avLst/>
          </a:prstGeom>
        </p:spPr>
        <p:txBody>
          <a:bodyPr lIns="0" rIns="0" tIns="0" bIns="0" anchor="b"/>
          <a:p>
            <a:pPr algn="r"/>
            <a:fld id="{41D6069A-57E9-490D-821C-79A0AF8AECBD}" type="slidenum">
              <a:rPr b="0" lang="en-US" sz="1400" spc="-1" strike="noStrike">
                <a:solidFill>
                  <a:srgbClr val="000000"/>
                </a:solidFill>
                <a:uFill>
                  <a:solidFill>
                    <a:srgbClr val="ffffff"/>
                  </a:solidFill>
                </a:uFill>
                <a:latin typeface="Times New Roman"/>
              </a:rPr>
              <a:t>&lt;number&gt;</a:t>
            </a:fld>
            <a:endParaRPr b="0" lang="en-US" sz="1400" spc="-1" strike="noStrike">
              <a:solidFill>
                <a:srgbClr val="000000"/>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0" name="PlaceHolder 1"/>
          <p:cNvSpPr>
            <a:spLocks noGrp="1"/>
          </p:cNvSpPr>
          <p:nvPr>
            <p:ph type="body"/>
          </p:nvPr>
        </p:nvSpPr>
        <p:spPr>
          <a:xfrm>
            <a:off x="685800" y="4343400"/>
            <a:ext cx="5485320" cy="4113720"/>
          </a:xfrm>
          <a:prstGeom prst="rect">
            <a:avLst/>
          </a:prstGeom>
        </p:spPr>
        <p:txBody>
          <a:bodyPr lIns="0" rIns="0" tIns="91440" bIns="91440"/>
          <a:p>
            <a:pPr marL="457200" indent="-227520">
              <a:lnSpc>
                <a:spcPct val="100000"/>
              </a:lnSpc>
              <a:buClr>
                <a:srgbClr val="000000"/>
              </a:buClr>
              <a:buFont typeface="StarSymbol"/>
              <a:buChar char="-"/>
            </a:pPr>
            <a:r>
              <a:rPr b="0" lang="en-US" sz="1100" spc="-1" strike="noStrike">
                <a:solidFill>
                  <a:srgbClr val="000000"/>
                </a:solidFill>
                <a:uFill>
                  <a:solidFill>
                    <a:srgbClr val="ffffff"/>
                  </a:solidFill>
                </a:uFill>
                <a:latin typeface="Cambria"/>
              </a:rPr>
              <a:t>Metal detector gate, handheld metal detector, full body scanner.</a:t>
            </a:r>
            <a:endParaRPr b="0" lang="en-US" sz="2000" spc="-1" strike="noStrike">
              <a:solidFill>
                <a:srgbClr val="000000"/>
              </a:solidFill>
              <a:uFill>
                <a:solidFill>
                  <a:srgbClr val="ffffff"/>
                </a:solidFill>
              </a:uFill>
              <a:latin typeface="Arial"/>
            </a:endParaRPr>
          </a:p>
          <a:p>
            <a:pPr marL="457200" indent="-227520">
              <a:lnSpc>
                <a:spcPct val="100000"/>
              </a:lnSpc>
              <a:buClr>
                <a:srgbClr val="000000"/>
              </a:buClr>
              <a:buFont typeface="StarSymbol"/>
              <a:buChar char="-"/>
            </a:pPr>
            <a:r>
              <a:rPr b="0" lang="en-US" sz="1100" spc="-1" strike="noStrike">
                <a:solidFill>
                  <a:srgbClr val="000000"/>
                </a:solidFill>
                <a:uFill>
                  <a:solidFill>
                    <a:srgbClr val="ffffff"/>
                  </a:solidFill>
                </a:uFill>
                <a:latin typeface="Cambria"/>
              </a:rPr>
              <a:t>No payments at any terminal yet. Either Bitcoin payments or tokens at cantinas / fitness centers with their own system.</a:t>
            </a:r>
            <a:endParaRPr b="0" lang="en-US" sz="2000" spc="-1" strike="noStrike">
              <a:solidFill>
                <a:srgbClr val="000000"/>
              </a:solidFill>
              <a:uFill>
                <a:solidFill>
                  <a:srgbClr val="ffffff"/>
                </a:solidFill>
              </a:uFill>
              <a:latin typeface="Arial"/>
            </a:endParaRPr>
          </a:p>
          <a:p>
            <a:pPr marL="457200" indent="-227520">
              <a:lnSpc>
                <a:spcPct val="100000"/>
              </a:lnSpc>
              <a:buClr>
                <a:srgbClr val="000000"/>
              </a:buClr>
              <a:buFont typeface="StarSymbol"/>
              <a:buChar char="-"/>
            </a:pPr>
            <a:r>
              <a:rPr b="0" lang="en-US" sz="1100" spc="-1" strike="noStrike">
                <a:solidFill>
                  <a:srgbClr val="000000"/>
                </a:solidFill>
                <a:uFill>
                  <a:solidFill>
                    <a:srgbClr val="ffffff"/>
                  </a:solidFill>
                </a:uFill>
                <a:latin typeface="Cambria"/>
              </a:rPr>
              <a:t>I decide what data I write on my implants.</a:t>
            </a:r>
            <a:endParaRPr b="0" lang="en-US" sz="2000" spc="-1" strike="noStrike">
              <a:solidFill>
                <a:srgbClr val="000000"/>
              </a:solidFill>
              <a:uFill>
                <a:solidFill>
                  <a:srgbClr val="ffffff"/>
                </a:solidFill>
              </a:uFill>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6" name="PlaceHolder 1"/>
          <p:cNvSpPr>
            <a:spLocks noGrp="1"/>
          </p:cNvSpPr>
          <p:nvPr>
            <p:ph type="body"/>
          </p:nvPr>
        </p:nvSpPr>
        <p:spPr>
          <a:xfrm>
            <a:off x="685800" y="4343400"/>
            <a:ext cx="5485320" cy="4113720"/>
          </a:xfrm>
          <a:prstGeom prst="rect">
            <a:avLst/>
          </a:prstGeom>
        </p:spPr>
        <p:txBody>
          <a:bodyPr lIns="0" rIns="0" tIns="91440" bIns="91440"/>
          <a:p>
            <a:pPr marL="216000" indent="-215280">
              <a:lnSpc>
                <a:spcPct val="100000"/>
              </a:lnSpc>
            </a:pPr>
            <a:r>
              <a:rPr b="0" lang="en-US" sz="1100" spc="-1" strike="noStrike">
                <a:solidFill>
                  <a:srgbClr val="000000"/>
                </a:solidFill>
                <a:uFill>
                  <a:solidFill>
                    <a:srgbClr val="ffffff"/>
                  </a:solidFill>
                </a:uFill>
                <a:latin typeface="Cambria"/>
              </a:rPr>
              <a:t>Mechanical locks and keys are ancient old technology, the oldest found lock is from Ancient Egypt, 400 BC. Keys can be forgotten, lost or stolen. When one key is lost, then the lock and all keys must be replaced to prevent unauthorized access. Replacing the lock and all keys can get expensive.</a:t>
            </a:r>
            <a:r>
              <a:rPr b="0" lang="en-US" sz="1100" spc="-1" strike="noStrike">
                <a:solidFill>
                  <a:srgbClr val="000000"/>
                </a:solidFill>
                <a:uFill>
                  <a:solidFill>
                    <a:srgbClr val="ffffff"/>
                  </a:solidFill>
                </a:uFill>
                <a:latin typeface="Cambria"/>
              </a:rPr>
              <a:t>	</a:t>
            </a:r>
            <a:r>
              <a:rPr b="0" lang="en-US" sz="1100" spc="-1" strike="noStrike">
                <a:solidFill>
                  <a:srgbClr val="000000"/>
                </a:solidFill>
                <a:uFill>
                  <a:solidFill>
                    <a:srgbClr val="ffffff"/>
                  </a:solidFill>
                </a:uFill>
                <a:latin typeface="Cambria"/>
              </a:rPr>
              <a:t>	</a:t>
            </a:r>
            <a:endParaRPr b="0" lang="en-US" sz="2000" spc="-1" strike="noStrike">
              <a:solidFill>
                <a:srgbClr val="000000"/>
              </a:solidFill>
              <a:uFill>
                <a:solidFill>
                  <a:srgbClr val="ffffff"/>
                </a:solidFill>
              </a:uFill>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7" name="PlaceHolder 1"/>
          <p:cNvSpPr>
            <a:spLocks noGrp="1"/>
          </p:cNvSpPr>
          <p:nvPr>
            <p:ph type="body"/>
          </p:nvPr>
        </p:nvSpPr>
        <p:spPr>
          <a:xfrm>
            <a:off x="685800" y="4343400"/>
            <a:ext cx="5485320" cy="4113720"/>
          </a:xfrm>
          <a:prstGeom prst="rect">
            <a:avLst/>
          </a:prstGeom>
        </p:spPr>
        <p:txBody>
          <a:bodyPr lIns="0" rIns="0" tIns="91440" bIns="91440"/>
          <a:p>
            <a:pPr marL="216000" indent="-215280">
              <a:lnSpc>
                <a:spcPct val="100000"/>
              </a:lnSpc>
            </a:pPr>
            <a:r>
              <a:rPr b="0" lang="en-US" sz="1100" spc="-1" strike="noStrike">
                <a:solidFill>
                  <a:srgbClr val="000000"/>
                </a:solidFill>
                <a:uFill>
                  <a:solidFill>
                    <a:srgbClr val="ffffff"/>
                  </a:solidFill>
                </a:uFill>
                <a:latin typeface="Cambria"/>
              </a:rPr>
              <a:t>It’s even possible to duplicate keys from a high resolution photo.</a:t>
            </a:r>
            <a:endParaRPr b="0" lang="en-US" sz="2000" spc="-1" strike="noStrike">
              <a:solidFill>
                <a:srgbClr val="000000"/>
              </a:solidFill>
              <a:uFill>
                <a:solidFill>
                  <a:srgbClr val="ffffff"/>
                </a:solidFill>
              </a:uFill>
              <a:latin typeface="Arial"/>
            </a:endParaRPr>
          </a:p>
          <a:p>
            <a:pPr marL="216000" indent="-215280">
              <a:lnSpc>
                <a:spcPct val="100000"/>
              </a:lnSpc>
            </a:pPr>
            <a:r>
              <a:rPr b="0" lang="en-US" sz="1100" spc="-1" strike="noStrike">
                <a:solidFill>
                  <a:srgbClr val="000000"/>
                </a:solidFill>
                <a:uFill>
                  <a:solidFill>
                    <a:srgbClr val="ffffff"/>
                  </a:solidFill>
                </a:uFill>
                <a:latin typeface="Cambria"/>
              </a:rPr>
              <a:t>Photo of a Dutch police officer, taken at Hacking At Random 2009.</a:t>
            </a:r>
            <a:endParaRPr b="0" lang="en-US" sz="2000" spc="-1" strike="noStrike">
              <a:solidFill>
                <a:srgbClr val="000000"/>
              </a:solidFill>
              <a:uFill>
                <a:solidFill>
                  <a:srgbClr val="ffffff"/>
                </a:solidFill>
              </a:uFill>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8" name="PlaceHolder 1"/>
          <p:cNvSpPr>
            <a:spLocks noGrp="1"/>
          </p:cNvSpPr>
          <p:nvPr>
            <p:ph type="body"/>
          </p:nvPr>
        </p:nvSpPr>
        <p:spPr>
          <a:xfrm>
            <a:off x="685800" y="4343400"/>
            <a:ext cx="5485320" cy="4113720"/>
          </a:xfrm>
          <a:prstGeom prst="rect">
            <a:avLst/>
          </a:prstGeom>
        </p:spPr>
        <p:txBody>
          <a:bodyPr lIns="0" rIns="0" tIns="91440" bIns="91440"/>
          <a:p>
            <a:pPr marL="216000" indent="-215280">
              <a:lnSpc>
                <a:spcPct val="100000"/>
              </a:lnSpc>
            </a:pPr>
            <a:r>
              <a:rPr b="0" lang="en-US" sz="1100" spc="-1" strike="noStrike">
                <a:solidFill>
                  <a:srgbClr val="000000"/>
                </a:solidFill>
                <a:uFill>
                  <a:solidFill>
                    <a:srgbClr val="ffffff"/>
                  </a:solidFill>
                </a:uFill>
                <a:latin typeface="Cambria"/>
              </a:rPr>
              <a:t>Create a 3D model from a high resolution photo and 3D print it.</a:t>
            </a:r>
            <a:endParaRPr b="0" lang="en-US" sz="2000" spc="-1" strike="noStrike">
              <a:solidFill>
                <a:srgbClr val="000000"/>
              </a:solidFill>
              <a:uFill>
                <a:solidFill>
                  <a:srgbClr val="ffffff"/>
                </a:solidFill>
              </a:uFill>
              <a:latin typeface="Arial"/>
            </a:endParaRPr>
          </a:p>
          <a:p>
            <a:pPr marL="216000" indent="-215280">
              <a:lnSpc>
                <a:spcPct val="100000"/>
              </a:lnSpc>
            </a:pPr>
            <a:r>
              <a:rPr b="0" lang="en-US" sz="1100" spc="-1" strike="noStrike">
                <a:solidFill>
                  <a:srgbClr val="000000"/>
                </a:solidFill>
                <a:uFill>
                  <a:solidFill>
                    <a:srgbClr val="ffffff"/>
                  </a:solidFill>
                </a:uFill>
                <a:latin typeface="Cambria"/>
              </a:rPr>
              <a:t>The 3D model can be downloaded from Thingiverse.com</a:t>
            </a:r>
            <a:endParaRPr b="0" lang="en-US" sz="2000" spc="-1" strike="noStrike">
              <a:solidFill>
                <a:srgbClr val="000000"/>
              </a:solidFill>
              <a:uFill>
                <a:solidFill>
                  <a:srgbClr val="ffffff"/>
                </a:solidFill>
              </a:uFill>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9" name="PlaceHolder 1"/>
          <p:cNvSpPr>
            <a:spLocks noGrp="1"/>
          </p:cNvSpPr>
          <p:nvPr>
            <p:ph type="body"/>
          </p:nvPr>
        </p:nvSpPr>
        <p:spPr>
          <a:xfrm>
            <a:off x="685800" y="4343400"/>
            <a:ext cx="5485320" cy="4113720"/>
          </a:xfrm>
          <a:prstGeom prst="rect">
            <a:avLst/>
          </a:prstGeom>
        </p:spPr>
        <p:txBody>
          <a:bodyPr lIns="0" rIns="0" tIns="91440" bIns="91440"/>
          <a:p>
            <a:pPr marL="216000" indent="-215280">
              <a:lnSpc>
                <a:spcPct val="100000"/>
              </a:lnSpc>
            </a:pPr>
            <a:r>
              <a:rPr b="0" lang="en-US" sz="1100" spc="-1" strike="noStrike">
                <a:solidFill>
                  <a:srgbClr val="000000"/>
                </a:solidFill>
                <a:uFill>
                  <a:solidFill>
                    <a:srgbClr val="ffffff"/>
                  </a:solidFill>
                </a:uFill>
                <a:latin typeface="Cambria"/>
              </a:rPr>
              <a:t>Biometric locks are a bad idea because everything we touch, we leave our fingerprints. When somebody takes a high resolution photo, your fingerprints or irises are compromised. When a fingerprint is compromised, we can’t change our fingerprint like we can change a password, code or implant.</a:t>
            </a:r>
            <a:endParaRPr b="0" lang="en-US" sz="2000" spc="-1" strike="noStrike">
              <a:solidFill>
                <a:srgbClr val="000000"/>
              </a:solidFill>
              <a:uFill>
                <a:solidFill>
                  <a:srgbClr val="ffffff"/>
                </a:solidFill>
              </a:uFill>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311760" y="418320"/>
            <a:ext cx="8519400" cy="62496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24" name="PlaceHolder 2"/>
          <p:cNvSpPr>
            <a:spLocks noGrp="1"/>
          </p:cNvSpPr>
          <p:nvPr>
            <p:ph type="body"/>
          </p:nvPr>
        </p:nvSpPr>
        <p:spPr>
          <a:xfrm>
            <a:off x="311760" y="1152360"/>
            <a:ext cx="95148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25" name="PlaceHolder 3"/>
          <p:cNvSpPr>
            <a:spLocks noGrp="1"/>
          </p:cNvSpPr>
          <p:nvPr>
            <p:ph type="body"/>
          </p:nvPr>
        </p:nvSpPr>
        <p:spPr>
          <a:xfrm>
            <a:off x="311760" y="2936520"/>
            <a:ext cx="95148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311760" y="418320"/>
            <a:ext cx="8519400" cy="62496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27" name="PlaceHolder 2"/>
          <p:cNvSpPr>
            <a:spLocks noGrp="1"/>
          </p:cNvSpPr>
          <p:nvPr>
            <p:ph type="body"/>
          </p:nvPr>
        </p:nvSpPr>
        <p:spPr>
          <a:xfrm>
            <a:off x="311760" y="1152360"/>
            <a:ext cx="46404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28" name="PlaceHolder 3"/>
          <p:cNvSpPr>
            <a:spLocks noGrp="1"/>
          </p:cNvSpPr>
          <p:nvPr>
            <p:ph type="body"/>
          </p:nvPr>
        </p:nvSpPr>
        <p:spPr>
          <a:xfrm>
            <a:off x="799560" y="1152360"/>
            <a:ext cx="46404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29" name="PlaceHolder 4"/>
          <p:cNvSpPr>
            <a:spLocks noGrp="1"/>
          </p:cNvSpPr>
          <p:nvPr>
            <p:ph type="body"/>
          </p:nvPr>
        </p:nvSpPr>
        <p:spPr>
          <a:xfrm>
            <a:off x="799560" y="2936520"/>
            <a:ext cx="46404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30" name="PlaceHolder 5"/>
          <p:cNvSpPr>
            <a:spLocks noGrp="1"/>
          </p:cNvSpPr>
          <p:nvPr>
            <p:ph type="body"/>
          </p:nvPr>
        </p:nvSpPr>
        <p:spPr>
          <a:xfrm>
            <a:off x="311760" y="2936520"/>
            <a:ext cx="46404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311760" y="418320"/>
            <a:ext cx="8519400" cy="62496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32" name="PlaceHolder 2"/>
          <p:cNvSpPr>
            <a:spLocks noGrp="1"/>
          </p:cNvSpPr>
          <p:nvPr>
            <p:ph type="body"/>
          </p:nvPr>
        </p:nvSpPr>
        <p:spPr>
          <a:xfrm>
            <a:off x="311760" y="1152360"/>
            <a:ext cx="30600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33" name="PlaceHolder 3"/>
          <p:cNvSpPr>
            <a:spLocks noGrp="1"/>
          </p:cNvSpPr>
          <p:nvPr>
            <p:ph type="body"/>
          </p:nvPr>
        </p:nvSpPr>
        <p:spPr>
          <a:xfrm>
            <a:off x="633600" y="1152360"/>
            <a:ext cx="30600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34" name="PlaceHolder 4"/>
          <p:cNvSpPr>
            <a:spLocks noGrp="1"/>
          </p:cNvSpPr>
          <p:nvPr>
            <p:ph type="body"/>
          </p:nvPr>
        </p:nvSpPr>
        <p:spPr>
          <a:xfrm>
            <a:off x="955080" y="1152360"/>
            <a:ext cx="30600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35" name="PlaceHolder 5"/>
          <p:cNvSpPr>
            <a:spLocks noGrp="1"/>
          </p:cNvSpPr>
          <p:nvPr>
            <p:ph type="body"/>
          </p:nvPr>
        </p:nvSpPr>
        <p:spPr>
          <a:xfrm>
            <a:off x="955080" y="2936520"/>
            <a:ext cx="30600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36" name="PlaceHolder 6"/>
          <p:cNvSpPr>
            <a:spLocks noGrp="1"/>
          </p:cNvSpPr>
          <p:nvPr>
            <p:ph type="body"/>
          </p:nvPr>
        </p:nvSpPr>
        <p:spPr>
          <a:xfrm>
            <a:off x="633600" y="2936520"/>
            <a:ext cx="30600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37" name="PlaceHolder 7"/>
          <p:cNvSpPr>
            <a:spLocks noGrp="1"/>
          </p:cNvSpPr>
          <p:nvPr>
            <p:ph type="body"/>
          </p:nvPr>
        </p:nvSpPr>
        <p:spPr>
          <a:xfrm>
            <a:off x="311760" y="2936520"/>
            <a:ext cx="30600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1" name="PlaceHolder 1"/>
          <p:cNvSpPr>
            <a:spLocks noGrp="1"/>
          </p:cNvSpPr>
          <p:nvPr>
            <p:ph type="title"/>
          </p:nvPr>
        </p:nvSpPr>
        <p:spPr>
          <a:xfrm>
            <a:off x="311760" y="418320"/>
            <a:ext cx="8519400" cy="62496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42" name="PlaceHolder 2"/>
          <p:cNvSpPr>
            <a:spLocks noGrp="1"/>
          </p:cNvSpPr>
          <p:nvPr>
            <p:ph type="subTitle"/>
          </p:nvPr>
        </p:nvSpPr>
        <p:spPr>
          <a:xfrm>
            <a:off x="311760" y="1152360"/>
            <a:ext cx="951480" cy="341532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3" name="PlaceHolder 1"/>
          <p:cNvSpPr>
            <a:spLocks noGrp="1"/>
          </p:cNvSpPr>
          <p:nvPr>
            <p:ph type="title"/>
          </p:nvPr>
        </p:nvSpPr>
        <p:spPr>
          <a:xfrm>
            <a:off x="311760" y="418320"/>
            <a:ext cx="8519400" cy="62496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44" name="PlaceHolder 2"/>
          <p:cNvSpPr>
            <a:spLocks noGrp="1"/>
          </p:cNvSpPr>
          <p:nvPr>
            <p:ph type="body"/>
          </p:nvPr>
        </p:nvSpPr>
        <p:spPr>
          <a:xfrm>
            <a:off x="311760" y="1152360"/>
            <a:ext cx="951480" cy="341532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311760" y="418320"/>
            <a:ext cx="8519400" cy="62496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46" name="PlaceHolder 2"/>
          <p:cNvSpPr>
            <a:spLocks noGrp="1"/>
          </p:cNvSpPr>
          <p:nvPr>
            <p:ph type="body"/>
          </p:nvPr>
        </p:nvSpPr>
        <p:spPr>
          <a:xfrm>
            <a:off x="311760" y="1152360"/>
            <a:ext cx="464040" cy="341532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47" name="PlaceHolder 3"/>
          <p:cNvSpPr>
            <a:spLocks noGrp="1"/>
          </p:cNvSpPr>
          <p:nvPr>
            <p:ph type="body"/>
          </p:nvPr>
        </p:nvSpPr>
        <p:spPr>
          <a:xfrm>
            <a:off x="799560" y="1152360"/>
            <a:ext cx="464040" cy="341532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8" name="PlaceHolder 1"/>
          <p:cNvSpPr>
            <a:spLocks noGrp="1"/>
          </p:cNvSpPr>
          <p:nvPr>
            <p:ph type="title"/>
          </p:nvPr>
        </p:nvSpPr>
        <p:spPr>
          <a:xfrm>
            <a:off x="311760" y="418320"/>
            <a:ext cx="8519400" cy="62496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9" name="PlaceHolder 1"/>
          <p:cNvSpPr>
            <a:spLocks noGrp="1"/>
          </p:cNvSpPr>
          <p:nvPr>
            <p:ph type="subTitle"/>
          </p:nvPr>
        </p:nvSpPr>
        <p:spPr>
          <a:xfrm>
            <a:off x="311760" y="418320"/>
            <a:ext cx="8519400" cy="289836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311760" y="418320"/>
            <a:ext cx="8519400" cy="62496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51" name="PlaceHolder 2"/>
          <p:cNvSpPr>
            <a:spLocks noGrp="1"/>
          </p:cNvSpPr>
          <p:nvPr>
            <p:ph type="body"/>
          </p:nvPr>
        </p:nvSpPr>
        <p:spPr>
          <a:xfrm>
            <a:off x="311760" y="1152360"/>
            <a:ext cx="46404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52" name="PlaceHolder 3"/>
          <p:cNvSpPr>
            <a:spLocks noGrp="1"/>
          </p:cNvSpPr>
          <p:nvPr>
            <p:ph type="body"/>
          </p:nvPr>
        </p:nvSpPr>
        <p:spPr>
          <a:xfrm>
            <a:off x="311760" y="2936520"/>
            <a:ext cx="46404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53" name="PlaceHolder 4"/>
          <p:cNvSpPr>
            <a:spLocks noGrp="1"/>
          </p:cNvSpPr>
          <p:nvPr>
            <p:ph type="body"/>
          </p:nvPr>
        </p:nvSpPr>
        <p:spPr>
          <a:xfrm>
            <a:off x="799560" y="1152360"/>
            <a:ext cx="464040" cy="341532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311760" y="418320"/>
            <a:ext cx="8519400" cy="62496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3" name="PlaceHolder 2"/>
          <p:cNvSpPr>
            <a:spLocks noGrp="1"/>
          </p:cNvSpPr>
          <p:nvPr>
            <p:ph type="subTitle"/>
          </p:nvPr>
        </p:nvSpPr>
        <p:spPr>
          <a:xfrm>
            <a:off x="311760" y="1152360"/>
            <a:ext cx="951480" cy="341532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311760" y="418320"/>
            <a:ext cx="8519400" cy="62496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55" name="PlaceHolder 2"/>
          <p:cNvSpPr>
            <a:spLocks noGrp="1"/>
          </p:cNvSpPr>
          <p:nvPr>
            <p:ph type="body"/>
          </p:nvPr>
        </p:nvSpPr>
        <p:spPr>
          <a:xfrm>
            <a:off x="311760" y="1152360"/>
            <a:ext cx="464040" cy="341532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56" name="PlaceHolder 3"/>
          <p:cNvSpPr>
            <a:spLocks noGrp="1"/>
          </p:cNvSpPr>
          <p:nvPr>
            <p:ph type="body"/>
          </p:nvPr>
        </p:nvSpPr>
        <p:spPr>
          <a:xfrm>
            <a:off x="799560" y="1152360"/>
            <a:ext cx="46404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57" name="PlaceHolder 4"/>
          <p:cNvSpPr>
            <a:spLocks noGrp="1"/>
          </p:cNvSpPr>
          <p:nvPr>
            <p:ph type="body"/>
          </p:nvPr>
        </p:nvSpPr>
        <p:spPr>
          <a:xfrm>
            <a:off x="799560" y="2936520"/>
            <a:ext cx="46404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311760" y="418320"/>
            <a:ext cx="8519400" cy="62496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59" name="PlaceHolder 2"/>
          <p:cNvSpPr>
            <a:spLocks noGrp="1"/>
          </p:cNvSpPr>
          <p:nvPr>
            <p:ph type="body"/>
          </p:nvPr>
        </p:nvSpPr>
        <p:spPr>
          <a:xfrm>
            <a:off x="311760" y="1152360"/>
            <a:ext cx="46404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60" name="PlaceHolder 3"/>
          <p:cNvSpPr>
            <a:spLocks noGrp="1"/>
          </p:cNvSpPr>
          <p:nvPr>
            <p:ph type="body"/>
          </p:nvPr>
        </p:nvSpPr>
        <p:spPr>
          <a:xfrm>
            <a:off x="799560" y="1152360"/>
            <a:ext cx="46404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61" name="PlaceHolder 4"/>
          <p:cNvSpPr>
            <a:spLocks noGrp="1"/>
          </p:cNvSpPr>
          <p:nvPr>
            <p:ph type="body"/>
          </p:nvPr>
        </p:nvSpPr>
        <p:spPr>
          <a:xfrm>
            <a:off x="311760" y="2936520"/>
            <a:ext cx="95148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311760" y="418320"/>
            <a:ext cx="8519400" cy="62496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63" name="PlaceHolder 2"/>
          <p:cNvSpPr>
            <a:spLocks noGrp="1"/>
          </p:cNvSpPr>
          <p:nvPr>
            <p:ph type="body"/>
          </p:nvPr>
        </p:nvSpPr>
        <p:spPr>
          <a:xfrm>
            <a:off x="311760" y="1152360"/>
            <a:ext cx="95148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64" name="PlaceHolder 3"/>
          <p:cNvSpPr>
            <a:spLocks noGrp="1"/>
          </p:cNvSpPr>
          <p:nvPr>
            <p:ph type="body"/>
          </p:nvPr>
        </p:nvSpPr>
        <p:spPr>
          <a:xfrm>
            <a:off x="311760" y="2936520"/>
            <a:ext cx="95148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311760" y="418320"/>
            <a:ext cx="8519400" cy="62496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66" name="PlaceHolder 2"/>
          <p:cNvSpPr>
            <a:spLocks noGrp="1"/>
          </p:cNvSpPr>
          <p:nvPr>
            <p:ph type="body"/>
          </p:nvPr>
        </p:nvSpPr>
        <p:spPr>
          <a:xfrm>
            <a:off x="311760" y="1152360"/>
            <a:ext cx="46404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67" name="PlaceHolder 3"/>
          <p:cNvSpPr>
            <a:spLocks noGrp="1"/>
          </p:cNvSpPr>
          <p:nvPr>
            <p:ph type="body"/>
          </p:nvPr>
        </p:nvSpPr>
        <p:spPr>
          <a:xfrm>
            <a:off x="799560" y="1152360"/>
            <a:ext cx="46404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68" name="PlaceHolder 4"/>
          <p:cNvSpPr>
            <a:spLocks noGrp="1"/>
          </p:cNvSpPr>
          <p:nvPr>
            <p:ph type="body"/>
          </p:nvPr>
        </p:nvSpPr>
        <p:spPr>
          <a:xfrm>
            <a:off x="799560" y="2936520"/>
            <a:ext cx="46404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69" name="PlaceHolder 5"/>
          <p:cNvSpPr>
            <a:spLocks noGrp="1"/>
          </p:cNvSpPr>
          <p:nvPr>
            <p:ph type="body"/>
          </p:nvPr>
        </p:nvSpPr>
        <p:spPr>
          <a:xfrm>
            <a:off x="311760" y="2936520"/>
            <a:ext cx="46404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311760" y="418320"/>
            <a:ext cx="8519400" cy="62496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71" name="PlaceHolder 2"/>
          <p:cNvSpPr>
            <a:spLocks noGrp="1"/>
          </p:cNvSpPr>
          <p:nvPr>
            <p:ph type="body"/>
          </p:nvPr>
        </p:nvSpPr>
        <p:spPr>
          <a:xfrm>
            <a:off x="311760" y="1152360"/>
            <a:ext cx="30600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72" name="PlaceHolder 3"/>
          <p:cNvSpPr>
            <a:spLocks noGrp="1"/>
          </p:cNvSpPr>
          <p:nvPr>
            <p:ph type="body"/>
          </p:nvPr>
        </p:nvSpPr>
        <p:spPr>
          <a:xfrm>
            <a:off x="633600" y="1152360"/>
            <a:ext cx="30600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73" name="PlaceHolder 4"/>
          <p:cNvSpPr>
            <a:spLocks noGrp="1"/>
          </p:cNvSpPr>
          <p:nvPr>
            <p:ph type="body"/>
          </p:nvPr>
        </p:nvSpPr>
        <p:spPr>
          <a:xfrm>
            <a:off x="955080" y="1152360"/>
            <a:ext cx="30600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74" name="PlaceHolder 5"/>
          <p:cNvSpPr>
            <a:spLocks noGrp="1"/>
          </p:cNvSpPr>
          <p:nvPr>
            <p:ph type="body"/>
          </p:nvPr>
        </p:nvSpPr>
        <p:spPr>
          <a:xfrm>
            <a:off x="955080" y="2936520"/>
            <a:ext cx="30600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75" name="PlaceHolder 6"/>
          <p:cNvSpPr>
            <a:spLocks noGrp="1"/>
          </p:cNvSpPr>
          <p:nvPr>
            <p:ph type="body"/>
          </p:nvPr>
        </p:nvSpPr>
        <p:spPr>
          <a:xfrm>
            <a:off x="633600" y="2936520"/>
            <a:ext cx="30600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76" name="PlaceHolder 7"/>
          <p:cNvSpPr>
            <a:spLocks noGrp="1"/>
          </p:cNvSpPr>
          <p:nvPr>
            <p:ph type="body"/>
          </p:nvPr>
        </p:nvSpPr>
        <p:spPr>
          <a:xfrm>
            <a:off x="311760" y="2936520"/>
            <a:ext cx="30600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9" name="PlaceHolder 1"/>
          <p:cNvSpPr>
            <a:spLocks noGrp="1"/>
          </p:cNvSpPr>
          <p:nvPr>
            <p:ph type="title"/>
          </p:nvPr>
        </p:nvSpPr>
        <p:spPr>
          <a:xfrm>
            <a:off x="311760" y="418320"/>
            <a:ext cx="8519400" cy="62496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80" name="PlaceHolder 2"/>
          <p:cNvSpPr>
            <a:spLocks noGrp="1"/>
          </p:cNvSpPr>
          <p:nvPr>
            <p:ph type="subTitle"/>
          </p:nvPr>
        </p:nvSpPr>
        <p:spPr>
          <a:xfrm>
            <a:off x="311760" y="1152360"/>
            <a:ext cx="951480" cy="341532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311760" y="418320"/>
            <a:ext cx="8519400" cy="62496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82" name="PlaceHolder 2"/>
          <p:cNvSpPr>
            <a:spLocks noGrp="1"/>
          </p:cNvSpPr>
          <p:nvPr>
            <p:ph type="body"/>
          </p:nvPr>
        </p:nvSpPr>
        <p:spPr>
          <a:xfrm>
            <a:off x="311760" y="1152360"/>
            <a:ext cx="951480" cy="341532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311760" y="418320"/>
            <a:ext cx="8519400" cy="62496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84" name="PlaceHolder 2"/>
          <p:cNvSpPr>
            <a:spLocks noGrp="1"/>
          </p:cNvSpPr>
          <p:nvPr>
            <p:ph type="body"/>
          </p:nvPr>
        </p:nvSpPr>
        <p:spPr>
          <a:xfrm>
            <a:off x="311760" y="1152360"/>
            <a:ext cx="464040" cy="341532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85" name="PlaceHolder 3"/>
          <p:cNvSpPr>
            <a:spLocks noGrp="1"/>
          </p:cNvSpPr>
          <p:nvPr>
            <p:ph type="body"/>
          </p:nvPr>
        </p:nvSpPr>
        <p:spPr>
          <a:xfrm>
            <a:off x="799560" y="1152360"/>
            <a:ext cx="464040" cy="341532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6" name="PlaceHolder 1"/>
          <p:cNvSpPr>
            <a:spLocks noGrp="1"/>
          </p:cNvSpPr>
          <p:nvPr>
            <p:ph type="title"/>
          </p:nvPr>
        </p:nvSpPr>
        <p:spPr>
          <a:xfrm>
            <a:off x="311760" y="418320"/>
            <a:ext cx="8519400" cy="62496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311760" y="418320"/>
            <a:ext cx="8519400" cy="62496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5" name="PlaceHolder 2"/>
          <p:cNvSpPr>
            <a:spLocks noGrp="1"/>
          </p:cNvSpPr>
          <p:nvPr>
            <p:ph type="body"/>
          </p:nvPr>
        </p:nvSpPr>
        <p:spPr>
          <a:xfrm>
            <a:off x="311760" y="1152360"/>
            <a:ext cx="951480" cy="341532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7" name="PlaceHolder 1"/>
          <p:cNvSpPr>
            <a:spLocks noGrp="1"/>
          </p:cNvSpPr>
          <p:nvPr>
            <p:ph type="subTitle"/>
          </p:nvPr>
        </p:nvSpPr>
        <p:spPr>
          <a:xfrm>
            <a:off x="311760" y="418320"/>
            <a:ext cx="8519400" cy="289836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311760" y="418320"/>
            <a:ext cx="8519400" cy="62496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89" name="PlaceHolder 2"/>
          <p:cNvSpPr>
            <a:spLocks noGrp="1"/>
          </p:cNvSpPr>
          <p:nvPr>
            <p:ph type="body"/>
          </p:nvPr>
        </p:nvSpPr>
        <p:spPr>
          <a:xfrm>
            <a:off x="311760" y="1152360"/>
            <a:ext cx="46404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90" name="PlaceHolder 3"/>
          <p:cNvSpPr>
            <a:spLocks noGrp="1"/>
          </p:cNvSpPr>
          <p:nvPr>
            <p:ph type="body"/>
          </p:nvPr>
        </p:nvSpPr>
        <p:spPr>
          <a:xfrm>
            <a:off x="311760" y="2936520"/>
            <a:ext cx="46404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91" name="PlaceHolder 4"/>
          <p:cNvSpPr>
            <a:spLocks noGrp="1"/>
          </p:cNvSpPr>
          <p:nvPr>
            <p:ph type="body"/>
          </p:nvPr>
        </p:nvSpPr>
        <p:spPr>
          <a:xfrm>
            <a:off x="799560" y="1152360"/>
            <a:ext cx="464040" cy="341532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311760" y="418320"/>
            <a:ext cx="8519400" cy="62496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93" name="PlaceHolder 2"/>
          <p:cNvSpPr>
            <a:spLocks noGrp="1"/>
          </p:cNvSpPr>
          <p:nvPr>
            <p:ph type="body"/>
          </p:nvPr>
        </p:nvSpPr>
        <p:spPr>
          <a:xfrm>
            <a:off x="311760" y="1152360"/>
            <a:ext cx="464040" cy="341532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94" name="PlaceHolder 3"/>
          <p:cNvSpPr>
            <a:spLocks noGrp="1"/>
          </p:cNvSpPr>
          <p:nvPr>
            <p:ph type="body"/>
          </p:nvPr>
        </p:nvSpPr>
        <p:spPr>
          <a:xfrm>
            <a:off x="799560" y="1152360"/>
            <a:ext cx="46404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95" name="PlaceHolder 4"/>
          <p:cNvSpPr>
            <a:spLocks noGrp="1"/>
          </p:cNvSpPr>
          <p:nvPr>
            <p:ph type="body"/>
          </p:nvPr>
        </p:nvSpPr>
        <p:spPr>
          <a:xfrm>
            <a:off x="799560" y="2936520"/>
            <a:ext cx="46404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311760" y="418320"/>
            <a:ext cx="8519400" cy="62496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97" name="PlaceHolder 2"/>
          <p:cNvSpPr>
            <a:spLocks noGrp="1"/>
          </p:cNvSpPr>
          <p:nvPr>
            <p:ph type="body"/>
          </p:nvPr>
        </p:nvSpPr>
        <p:spPr>
          <a:xfrm>
            <a:off x="311760" y="1152360"/>
            <a:ext cx="46404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98" name="PlaceHolder 3"/>
          <p:cNvSpPr>
            <a:spLocks noGrp="1"/>
          </p:cNvSpPr>
          <p:nvPr>
            <p:ph type="body"/>
          </p:nvPr>
        </p:nvSpPr>
        <p:spPr>
          <a:xfrm>
            <a:off x="799560" y="1152360"/>
            <a:ext cx="46404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99" name="PlaceHolder 4"/>
          <p:cNvSpPr>
            <a:spLocks noGrp="1"/>
          </p:cNvSpPr>
          <p:nvPr>
            <p:ph type="body"/>
          </p:nvPr>
        </p:nvSpPr>
        <p:spPr>
          <a:xfrm>
            <a:off x="311760" y="2936520"/>
            <a:ext cx="95148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311760" y="418320"/>
            <a:ext cx="8519400" cy="62496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101" name="PlaceHolder 2"/>
          <p:cNvSpPr>
            <a:spLocks noGrp="1"/>
          </p:cNvSpPr>
          <p:nvPr>
            <p:ph type="body"/>
          </p:nvPr>
        </p:nvSpPr>
        <p:spPr>
          <a:xfrm>
            <a:off x="311760" y="1152360"/>
            <a:ext cx="95148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102" name="PlaceHolder 3"/>
          <p:cNvSpPr>
            <a:spLocks noGrp="1"/>
          </p:cNvSpPr>
          <p:nvPr>
            <p:ph type="body"/>
          </p:nvPr>
        </p:nvSpPr>
        <p:spPr>
          <a:xfrm>
            <a:off x="311760" y="2936520"/>
            <a:ext cx="95148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311760" y="418320"/>
            <a:ext cx="8519400" cy="62496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104" name="PlaceHolder 2"/>
          <p:cNvSpPr>
            <a:spLocks noGrp="1"/>
          </p:cNvSpPr>
          <p:nvPr>
            <p:ph type="body"/>
          </p:nvPr>
        </p:nvSpPr>
        <p:spPr>
          <a:xfrm>
            <a:off x="311760" y="1152360"/>
            <a:ext cx="46404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105" name="PlaceHolder 3"/>
          <p:cNvSpPr>
            <a:spLocks noGrp="1"/>
          </p:cNvSpPr>
          <p:nvPr>
            <p:ph type="body"/>
          </p:nvPr>
        </p:nvSpPr>
        <p:spPr>
          <a:xfrm>
            <a:off x="799560" y="1152360"/>
            <a:ext cx="46404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106" name="PlaceHolder 4"/>
          <p:cNvSpPr>
            <a:spLocks noGrp="1"/>
          </p:cNvSpPr>
          <p:nvPr>
            <p:ph type="body"/>
          </p:nvPr>
        </p:nvSpPr>
        <p:spPr>
          <a:xfrm>
            <a:off x="799560" y="2936520"/>
            <a:ext cx="46404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107" name="PlaceHolder 5"/>
          <p:cNvSpPr>
            <a:spLocks noGrp="1"/>
          </p:cNvSpPr>
          <p:nvPr>
            <p:ph type="body"/>
          </p:nvPr>
        </p:nvSpPr>
        <p:spPr>
          <a:xfrm>
            <a:off x="311760" y="2936520"/>
            <a:ext cx="46404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311760" y="418320"/>
            <a:ext cx="8519400" cy="62496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109" name="PlaceHolder 2"/>
          <p:cNvSpPr>
            <a:spLocks noGrp="1"/>
          </p:cNvSpPr>
          <p:nvPr>
            <p:ph type="body"/>
          </p:nvPr>
        </p:nvSpPr>
        <p:spPr>
          <a:xfrm>
            <a:off x="311760" y="1152360"/>
            <a:ext cx="30600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110" name="PlaceHolder 3"/>
          <p:cNvSpPr>
            <a:spLocks noGrp="1"/>
          </p:cNvSpPr>
          <p:nvPr>
            <p:ph type="body"/>
          </p:nvPr>
        </p:nvSpPr>
        <p:spPr>
          <a:xfrm>
            <a:off x="633600" y="1152360"/>
            <a:ext cx="30600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111" name="PlaceHolder 4"/>
          <p:cNvSpPr>
            <a:spLocks noGrp="1"/>
          </p:cNvSpPr>
          <p:nvPr>
            <p:ph type="body"/>
          </p:nvPr>
        </p:nvSpPr>
        <p:spPr>
          <a:xfrm>
            <a:off x="955080" y="1152360"/>
            <a:ext cx="30600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112" name="PlaceHolder 5"/>
          <p:cNvSpPr>
            <a:spLocks noGrp="1"/>
          </p:cNvSpPr>
          <p:nvPr>
            <p:ph type="body"/>
          </p:nvPr>
        </p:nvSpPr>
        <p:spPr>
          <a:xfrm>
            <a:off x="955080" y="2936520"/>
            <a:ext cx="30600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113" name="PlaceHolder 6"/>
          <p:cNvSpPr>
            <a:spLocks noGrp="1"/>
          </p:cNvSpPr>
          <p:nvPr>
            <p:ph type="body"/>
          </p:nvPr>
        </p:nvSpPr>
        <p:spPr>
          <a:xfrm>
            <a:off x="633600" y="2936520"/>
            <a:ext cx="30600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114" name="PlaceHolder 7"/>
          <p:cNvSpPr>
            <a:spLocks noGrp="1"/>
          </p:cNvSpPr>
          <p:nvPr>
            <p:ph type="body"/>
          </p:nvPr>
        </p:nvSpPr>
        <p:spPr>
          <a:xfrm>
            <a:off x="311760" y="2936520"/>
            <a:ext cx="30600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311760" y="418320"/>
            <a:ext cx="8519400" cy="62496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7" name="PlaceHolder 2"/>
          <p:cNvSpPr>
            <a:spLocks noGrp="1"/>
          </p:cNvSpPr>
          <p:nvPr>
            <p:ph type="body"/>
          </p:nvPr>
        </p:nvSpPr>
        <p:spPr>
          <a:xfrm>
            <a:off x="311760" y="1152360"/>
            <a:ext cx="464040" cy="341532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8" name="PlaceHolder 3"/>
          <p:cNvSpPr>
            <a:spLocks noGrp="1"/>
          </p:cNvSpPr>
          <p:nvPr>
            <p:ph type="body"/>
          </p:nvPr>
        </p:nvSpPr>
        <p:spPr>
          <a:xfrm>
            <a:off x="799560" y="1152360"/>
            <a:ext cx="464040" cy="341532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311760" y="418320"/>
            <a:ext cx="8519400" cy="62496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311760" y="418320"/>
            <a:ext cx="8519400" cy="289836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311760" y="418320"/>
            <a:ext cx="8519400" cy="62496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12" name="PlaceHolder 2"/>
          <p:cNvSpPr>
            <a:spLocks noGrp="1"/>
          </p:cNvSpPr>
          <p:nvPr>
            <p:ph type="body"/>
          </p:nvPr>
        </p:nvSpPr>
        <p:spPr>
          <a:xfrm>
            <a:off x="311760" y="1152360"/>
            <a:ext cx="46404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13" name="PlaceHolder 3"/>
          <p:cNvSpPr>
            <a:spLocks noGrp="1"/>
          </p:cNvSpPr>
          <p:nvPr>
            <p:ph type="body"/>
          </p:nvPr>
        </p:nvSpPr>
        <p:spPr>
          <a:xfrm>
            <a:off x="311760" y="2936520"/>
            <a:ext cx="46404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14" name="PlaceHolder 4"/>
          <p:cNvSpPr>
            <a:spLocks noGrp="1"/>
          </p:cNvSpPr>
          <p:nvPr>
            <p:ph type="body"/>
          </p:nvPr>
        </p:nvSpPr>
        <p:spPr>
          <a:xfrm>
            <a:off x="799560" y="1152360"/>
            <a:ext cx="464040" cy="341532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311760" y="418320"/>
            <a:ext cx="8519400" cy="62496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16" name="PlaceHolder 2"/>
          <p:cNvSpPr>
            <a:spLocks noGrp="1"/>
          </p:cNvSpPr>
          <p:nvPr>
            <p:ph type="body"/>
          </p:nvPr>
        </p:nvSpPr>
        <p:spPr>
          <a:xfrm>
            <a:off x="311760" y="1152360"/>
            <a:ext cx="464040" cy="341532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17" name="PlaceHolder 3"/>
          <p:cNvSpPr>
            <a:spLocks noGrp="1"/>
          </p:cNvSpPr>
          <p:nvPr>
            <p:ph type="body"/>
          </p:nvPr>
        </p:nvSpPr>
        <p:spPr>
          <a:xfrm>
            <a:off x="799560" y="1152360"/>
            <a:ext cx="46404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18" name="PlaceHolder 4"/>
          <p:cNvSpPr>
            <a:spLocks noGrp="1"/>
          </p:cNvSpPr>
          <p:nvPr>
            <p:ph type="body"/>
          </p:nvPr>
        </p:nvSpPr>
        <p:spPr>
          <a:xfrm>
            <a:off x="799560" y="2936520"/>
            <a:ext cx="46404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311760" y="418320"/>
            <a:ext cx="8519400" cy="62496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20" name="PlaceHolder 2"/>
          <p:cNvSpPr>
            <a:spLocks noGrp="1"/>
          </p:cNvSpPr>
          <p:nvPr>
            <p:ph type="body"/>
          </p:nvPr>
        </p:nvSpPr>
        <p:spPr>
          <a:xfrm>
            <a:off x="311760" y="1152360"/>
            <a:ext cx="46404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21" name="PlaceHolder 3"/>
          <p:cNvSpPr>
            <a:spLocks noGrp="1"/>
          </p:cNvSpPr>
          <p:nvPr>
            <p:ph type="body"/>
          </p:nvPr>
        </p:nvSpPr>
        <p:spPr>
          <a:xfrm>
            <a:off x="799560" y="1152360"/>
            <a:ext cx="46404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22" name="PlaceHolder 4"/>
          <p:cNvSpPr>
            <a:spLocks noGrp="1"/>
          </p:cNvSpPr>
          <p:nvPr>
            <p:ph type="body"/>
          </p:nvPr>
        </p:nvSpPr>
        <p:spPr>
          <a:xfrm>
            <a:off x="311760" y="2936520"/>
            <a:ext cx="951480" cy="162900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311760" y="418320"/>
            <a:ext cx="8519400" cy="624960"/>
          </a:xfrm>
          <a:prstGeom prst="rect">
            <a:avLst/>
          </a:prstGeom>
        </p:spPr>
        <p:txBody>
          <a:bodyPr lIns="0" rIns="0" tIns="0" bIns="0" anchor="ctr"/>
          <a:p>
            <a:r>
              <a:rPr b="0" lang="en-US" sz="1800" spc="-1" strike="noStrike">
                <a:solidFill>
                  <a:srgbClr val="000000"/>
                </a:solidFill>
                <a:uFill>
                  <a:solidFill>
                    <a:srgbClr val="ffffff"/>
                  </a:solidFill>
                </a:uFill>
                <a:latin typeface="Arial"/>
              </a:rPr>
              <a:t>Click to edit the title text format</a:t>
            </a:r>
            <a:endParaRPr b="0" lang="en-US" sz="1800" spc="-1" strike="noStrike">
              <a:solidFill>
                <a:srgbClr val="000000"/>
              </a:solidFill>
              <a:uFill>
                <a:solidFill>
                  <a:srgbClr val="ffffff"/>
                </a:solidFill>
              </a:uFill>
              <a:latin typeface="Arial"/>
            </a:endParaRPr>
          </a:p>
        </p:txBody>
      </p:sp>
      <p:sp>
        <p:nvSpPr>
          <p:cNvPr id="1" name="PlaceHolder 2"/>
          <p:cNvSpPr>
            <a:spLocks noGrp="1"/>
          </p:cNvSpPr>
          <p:nvPr>
            <p:ph type="body"/>
          </p:nvPr>
        </p:nvSpPr>
        <p:spPr>
          <a:xfrm>
            <a:off x="311760" y="1152360"/>
            <a:ext cx="1950840" cy="3415320"/>
          </a:xfrm>
          <a:prstGeom prst="rect">
            <a:avLst/>
          </a:prstGeom>
        </p:spPr>
        <p:txBody>
          <a:bodyPr lIns="0" rIns="0" tIns="0" bIns="0"/>
          <a:p>
            <a:pPr marL="432000" indent="-324000">
              <a:spcBef>
                <a:spcPts val="1417"/>
              </a:spcBef>
              <a:buClr>
                <a:srgbClr val="000000"/>
              </a:buClr>
              <a:buSzPct val="45000"/>
              <a:buFont typeface="Wingdings" charset="2"/>
              <a:buChar char=""/>
            </a:pPr>
            <a:r>
              <a:rPr b="0" lang="en-US" sz="1800" spc="-1" strike="noStrike">
                <a:solidFill>
                  <a:srgbClr val="000000"/>
                </a:solidFill>
                <a:uFill>
                  <a:solidFill>
                    <a:srgbClr val="ffffff"/>
                  </a:solidFill>
                </a:uFill>
                <a:latin typeface="Arial"/>
              </a:rPr>
              <a:t>Click to edit the outline text format</a:t>
            </a:r>
            <a:endParaRPr b="0" lang="en-US" sz="1800" spc="-1" strike="noStrike">
              <a:solidFill>
                <a:srgbClr val="000000"/>
              </a:solidFill>
              <a:uFill>
                <a:solidFill>
                  <a:srgbClr val="ffffff"/>
                </a:solidFill>
              </a:u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uFill>
                  <a:solidFill>
                    <a:srgbClr val="ffffff"/>
                  </a:solidFill>
                </a:uFill>
                <a:latin typeface="Arial"/>
              </a:rPr>
              <a:t>Second Outline Level</a:t>
            </a:r>
            <a:endParaRPr b="0" lang="en-US" sz="1800" spc="-1" strike="noStrike">
              <a:solidFill>
                <a:srgbClr val="000000"/>
              </a:solidFill>
              <a:uFill>
                <a:solidFill>
                  <a:srgbClr val="ffffff"/>
                </a:solidFill>
              </a:u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uFill>
                  <a:solidFill>
                    <a:srgbClr val="ffffff"/>
                  </a:solidFill>
                </a:uFill>
                <a:latin typeface="Arial"/>
              </a:rPr>
              <a:t>Third Outline Level</a:t>
            </a:r>
            <a:endParaRPr b="0" lang="en-US" sz="1800" spc="-1" strike="noStrike">
              <a:solidFill>
                <a:srgbClr val="000000"/>
              </a:solidFill>
              <a:uFill>
                <a:solidFill>
                  <a:srgbClr val="ffffff"/>
                </a:solidFill>
              </a:u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uFill>
                  <a:solidFill>
                    <a:srgbClr val="ffffff"/>
                  </a:solidFill>
                </a:uFill>
                <a:latin typeface="Arial"/>
              </a:rPr>
              <a:t>Fourth Outline Level</a:t>
            </a:r>
            <a:endParaRPr b="0" lang="en-US" sz="1800" spc="-1" strike="noStrike">
              <a:solidFill>
                <a:srgbClr val="000000"/>
              </a:solidFill>
              <a:uFill>
                <a:solidFill>
                  <a:srgbClr val="ffffff"/>
                </a:solidFill>
              </a:uFill>
              <a:latin typeface="Arial"/>
            </a:endParaRPr>
          </a:p>
          <a:p>
            <a:pPr lvl="4" marL="2160000" indent="-216000">
              <a:spcBef>
                <a:spcPts val="283"/>
              </a:spcBef>
              <a:buClr>
                <a:srgbClr val="000000"/>
              </a:buClr>
              <a:buSzPct val="45000"/>
              <a:buFont typeface="Wingdings" charset="2"/>
              <a:buChar char=""/>
            </a:pPr>
            <a:r>
              <a:rPr b="0" lang="en-US" sz="1800" spc="-1" strike="noStrike">
                <a:solidFill>
                  <a:srgbClr val="000000"/>
                </a:solidFill>
                <a:uFill>
                  <a:solidFill>
                    <a:srgbClr val="ffffff"/>
                  </a:solidFill>
                </a:uFill>
                <a:latin typeface="Arial"/>
              </a:rPr>
              <a:t>Fifth Outline Level</a:t>
            </a:r>
            <a:endParaRPr b="0" lang="en-US" sz="1800" spc="-1" strike="noStrike">
              <a:solidFill>
                <a:srgbClr val="000000"/>
              </a:solidFill>
              <a:uFill>
                <a:solidFill>
                  <a:srgbClr val="ffffff"/>
                </a:solidFill>
              </a:uFill>
              <a:latin typeface="Arial"/>
            </a:endParaRPr>
          </a:p>
          <a:p>
            <a:pPr lvl="5" marL="2592000" indent="-216000">
              <a:spcBef>
                <a:spcPts val="283"/>
              </a:spcBef>
              <a:buClr>
                <a:srgbClr val="000000"/>
              </a:buClr>
              <a:buSzPct val="45000"/>
              <a:buFont typeface="Wingdings" charset="2"/>
              <a:buChar char=""/>
            </a:pPr>
            <a:r>
              <a:rPr b="0" lang="en-US" sz="1800" spc="-1" strike="noStrike">
                <a:solidFill>
                  <a:srgbClr val="000000"/>
                </a:solidFill>
                <a:uFill>
                  <a:solidFill>
                    <a:srgbClr val="ffffff"/>
                  </a:solidFill>
                </a:uFill>
                <a:latin typeface="Arial"/>
              </a:rPr>
              <a:t>Sixth Outline Level</a:t>
            </a:r>
            <a:endParaRPr b="0" lang="en-US" sz="1800" spc="-1" strike="noStrike">
              <a:solidFill>
                <a:srgbClr val="000000"/>
              </a:solidFill>
              <a:uFill>
                <a:solidFill>
                  <a:srgbClr val="ffffff"/>
                </a:solidFill>
              </a:uFill>
              <a:latin typeface="Arial"/>
            </a:endParaRPr>
          </a:p>
          <a:p>
            <a:pPr lvl="6" marL="3024000" indent="-216000">
              <a:spcBef>
                <a:spcPts val="283"/>
              </a:spcBef>
              <a:buClr>
                <a:srgbClr val="000000"/>
              </a:buClr>
              <a:buSzPct val="45000"/>
              <a:buFont typeface="Wingdings" charset="2"/>
              <a:buChar char=""/>
            </a:pPr>
            <a:r>
              <a:rPr b="0" lang="en-US" sz="1800" spc="-1" strike="noStrike">
                <a:solidFill>
                  <a:srgbClr val="000000"/>
                </a:solidFill>
                <a:uFill>
                  <a:solidFill>
                    <a:srgbClr val="ffffff"/>
                  </a:solidFill>
                </a:uFill>
                <a:latin typeface="Arial"/>
              </a:rPr>
              <a:t>Seventh Outline Level</a:t>
            </a:r>
            <a:endParaRPr b="0" lang="en-US" sz="1800" spc="-1" strike="noStrike">
              <a:solidFill>
                <a:srgbClr val="000000"/>
              </a:solidFill>
              <a:uFill>
                <a:solidFill>
                  <a:srgbClr val="ffffff"/>
                </a:solidFill>
              </a:u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311760" y="418320"/>
            <a:ext cx="8519400" cy="624960"/>
          </a:xfrm>
          <a:prstGeom prst="rect">
            <a:avLst/>
          </a:prstGeom>
        </p:spPr>
        <p:txBody>
          <a:bodyPr lIns="0" rIns="0" tIns="0" bIns="0" anchor="ctr"/>
          <a:p>
            <a:r>
              <a:rPr b="0" lang="en-US" sz="1800" spc="-1" strike="noStrike">
                <a:solidFill>
                  <a:srgbClr val="000000"/>
                </a:solidFill>
                <a:uFill>
                  <a:solidFill>
                    <a:srgbClr val="ffffff"/>
                  </a:solidFill>
                </a:uFill>
                <a:latin typeface="Arial"/>
              </a:rPr>
              <a:t>Click to edit the title text format</a:t>
            </a:r>
            <a:endParaRPr b="0" lang="en-US" sz="1800" spc="-1" strike="noStrike">
              <a:solidFill>
                <a:srgbClr val="000000"/>
              </a:solidFill>
              <a:uFill>
                <a:solidFill>
                  <a:srgbClr val="ffffff"/>
                </a:solidFill>
              </a:uFill>
              <a:latin typeface="Arial"/>
            </a:endParaRPr>
          </a:p>
        </p:txBody>
      </p:sp>
      <p:sp>
        <p:nvSpPr>
          <p:cNvPr id="39" name="PlaceHolder 2"/>
          <p:cNvSpPr>
            <a:spLocks noGrp="1"/>
          </p:cNvSpPr>
          <p:nvPr>
            <p:ph type="body"/>
          </p:nvPr>
        </p:nvSpPr>
        <p:spPr>
          <a:xfrm>
            <a:off x="311760" y="1152360"/>
            <a:ext cx="951480" cy="3415320"/>
          </a:xfrm>
          <a:prstGeom prst="rect">
            <a:avLst/>
          </a:prstGeom>
        </p:spPr>
        <p:txBody>
          <a:bodyPr lIns="0" rIns="0" tIns="0" bIns="0"/>
          <a:p>
            <a:pPr marL="432000" indent="-324000">
              <a:spcBef>
                <a:spcPts val="1417"/>
              </a:spcBef>
              <a:buClr>
                <a:srgbClr val="000000"/>
              </a:buClr>
              <a:buSzPct val="45000"/>
              <a:buFont typeface="Wingdings" charset="2"/>
              <a:buChar char=""/>
            </a:pPr>
            <a:r>
              <a:rPr b="0" lang="en-US" sz="1800" spc="-1" strike="noStrike">
                <a:solidFill>
                  <a:srgbClr val="000000"/>
                </a:solidFill>
                <a:uFill>
                  <a:solidFill>
                    <a:srgbClr val="ffffff"/>
                  </a:solidFill>
                </a:uFill>
                <a:latin typeface="Arial"/>
              </a:rPr>
              <a:t>Click to edit the outline text format</a:t>
            </a:r>
            <a:endParaRPr b="0" lang="en-US" sz="1800" spc="-1" strike="noStrike">
              <a:solidFill>
                <a:srgbClr val="000000"/>
              </a:solidFill>
              <a:uFill>
                <a:solidFill>
                  <a:srgbClr val="ffffff"/>
                </a:solidFill>
              </a:u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uFill>
                  <a:solidFill>
                    <a:srgbClr val="ffffff"/>
                  </a:solidFill>
                </a:uFill>
                <a:latin typeface="Arial"/>
              </a:rPr>
              <a:t>Second Outline Level</a:t>
            </a:r>
            <a:endParaRPr b="0" lang="en-US" sz="1800" spc="-1" strike="noStrike">
              <a:solidFill>
                <a:srgbClr val="000000"/>
              </a:solidFill>
              <a:uFill>
                <a:solidFill>
                  <a:srgbClr val="ffffff"/>
                </a:solidFill>
              </a:u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uFill>
                  <a:solidFill>
                    <a:srgbClr val="ffffff"/>
                  </a:solidFill>
                </a:uFill>
                <a:latin typeface="Arial"/>
              </a:rPr>
              <a:t>Third Outline Level</a:t>
            </a:r>
            <a:endParaRPr b="0" lang="en-US" sz="1800" spc="-1" strike="noStrike">
              <a:solidFill>
                <a:srgbClr val="000000"/>
              </a:solidFill>
              <a:uFill>
                <a:solidFill>
                  <a:srgbClr val="ffffff"/>
                </a:solidFill>
              </a:u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uFill>
                  <a:solidFill>
                    <a:srgbClr val="ffffff"/>
                  </a:solidFill>
                </a:uFill>
                <a:latin typeface="Arial"/>
              </a:rPr>
              <a:t>Fourth Outline Level</a:t>
            </a:r>
            <a:endParaRPr b="0" lang="en-US" sz="1800" spc="-1" strike="noStrike">
              <a:solidFill>
                <a:srgbClr val="000000"/>
              </a:solidFill>
              <a:uFill>
                <a:solidFill>
                  <a:srgbClr val="ffffff"/>
                </a:solidFill>
              </a:uFill>
              <a:latin typeface="Arial"/>
            </a:endParaRPr>
          </a:p>
          <a:p>
            <a:pPr lvl="4" marL="2160000" indent="-216000">
              <a:spcBef>
                <a:spcPts val="283"/>
              </a:spcBef>
              <a:buClr>
                <a:srgbClr val="000000"/>
              </a:buClr>
              <a:buSzPct val="45000"/>
              <a:buFont typeface="Wingdings" charset="2"/>
              <a:buChar char=""/>
            </a:pPr>
            <a:r>
              <a:rPr b="0" lang="en-US" sz="1800" spc="-1" strike="noStrike">
                <a:solidFill>
                  <a:srgbClr val="000000"/>
                </a:solidFill>
                <a:uFill>
                  <a:solidFill>
                    <a:srgbClr val="ffffff"/>
                  </a:solidFill>
                </a:uFill>
                <a:latin typeface="Arial"/>
              </a:rPr>
              <a:t>Fifth Outline Level</a:t>
            </a:r>
            <a:endParaRPr b="0" lang="en-US" sz="1800" spc="-1" strike="noStrike">
              <a:solidFill>
                <a:srgbClr val="000000"/>
              </a:solidFill>
              <a:uFill>
                <a:solidFill>
                  <a:srgbClr val="ffffff"/>
                </a:solidFill>
              </a:uFill>
              <a:latin typeface="Arial"/>
            </a:endParaRPr>
          </a:p>
          <a:p>
            <a:pPr lvl="5" marL="2592000" indent="-216000">
              <a:spcBef>
                <a:spcPts val="283"/>
              </a:spcBef>
              <a:buClr>
                <a:srgbClr val="000000"/>
              </a:buClr>
              <a:buSzPct val="45000"/>
              <a:buFont typeface="Wingdings" charset="2"/>
              <a:buChar char=""/>
            </a:pPr>
            <a:r>
              <a:rPr b="0" lang="en-US" sz="1800" spc="-1" strike="noStrike">
                <a:solidFill>
                  <a:srgbClr val="000000"/>
                </a:solidFill>
                <a:uFill>
                  <a:solidFill>
                    <a:srgbClr val="ffffff"/>
                  </a:solidFill>
                </a:uFill>
                <a:latin typeface="Arial"/>
              </a:rPr>
              <a:t>Sixth Outline Level</a:t>
            </a:r>
            <a:endParaRPr b="0" lang="en-US" sz="1800" spc="-1" strike="noStrike">
              <a:solidFill>
                <a:srgbClr val="000000"/>
              </a:solidFill>
              <a:uFill>
                <a:solidFill>
                  <a:srgbClr val="ffffff"/>
                </a:solidFill>
              </a:uFill>
              <a:latin typeface="Arial"/>
            </a:endParaRPr>
          </a:p>
          <a:p>
            <a:pPr lvl="6" marL="3024000" indent="-216000">
              <a:spcBef>
                <a:spcPts val="283"/>
              </a:spcBef>
              <a:buClr>
                <a:srgbClr val="000000"/>
              </a:buClr>
              <a:buSzPct val="45000"/>
              <a:buFont typeface="Wingdings" charset="2"/>
              <a:buChar char=""/>
            </a:pPr>
            <a:r>
              <a:rPr b="0" lang="en-US" sz="1800" spc="-1" strike="noStrike">
                <a:solidFill>
                  <a:srgbClr val="000000"/>
                </a:solidFill>
                <a:uFill>
                  <a:solidFill>
                    <a:srgbClr val="ffffff"/>
                  </a:solidFill>
                </a:uFill>
                <a:latin typeface="Arial"/>
              </a:rPr>
              <a:t>Seventh Outline Level</a:t>
            </a:r>
            <a:endParaRPr b="0" lang="en-US" sz="1800" spc="-1" strike="noStrike">
              <a:solidFill>
                <a:srgbClr val="000000"/>
              </a:solidFill>
              <a:uFill>
                <a:solidFill>
                  <a:srgbClr val="ffffff"/>
                </a:solidFill>
              </a:uFill>
              <a:latin typeface="Arial"/>
            </a:endParaRPr>
          </a:p>
        </p:txBody>
      </p:sp>
      <p:sp>
        <p:nvSpPr>
          <p:cNvPr id="40" name="PlaceHolder 3"/>
          <p:cNvSpPr>
            <a:spLocks noGrp="1"/>
          </p:cNvSpPr>
          <p:nvPr>
            <p:ph type="body"/>
          </p:nvPr>
        </p:nvSpPr>
        <p:spPr>
          <a:xfrm>
            <a:off x="1311480" y="1152360"/>
            <a:ext cx="951480" cy="3415320"/>
          </a:xfrm>
          <a:prstGeom prst="rect">
            <a:avLst/>
          </a:prstGeom>
        </p:spPr>
        <p:txBody>
          <a:bodyPr lIns="0" rIns="0" tIns="0" bIns="0"/>
          <a:p>
            <a:pPr marL="432000" indent="-324000">
              <a:spcBef>
                <a:spcPts val="1417"/>
              </a:spcBef>
              <a:buClr>
                <a:srgbClr val="000000"/>
              </a:buClr>
              <a:buSzPct val="45000"/>
              <a:buFont typeface="Wingdings" charset="2"/>
              <a:buChar char=""/>
            </a:pPr>
            <a:r>
              <a:rPr b="0" lang="en-US" sz="1800" spc="-1" strike="noStrike">
                <a:solidFill>
                  <a:srgbClr val="000000"/>
                </a:solidFill>
                <a:uFill>
                  <a:solidFill>
                    <a:srgbClr val="ffffff"/>
                  </a:solidFill>
                </a:uFill>
                <a:latin typeface="Arial"/>
              </a:rPr>
              <a:t>Click to edit the outline text format</a:t>
            </a:r>
            <a:endParaRPr b="0" lang="en-US" sz="1800" spc="-1" strike="noStrike">
              <a:solidFill>
                <a:srgbClr val="000000"/>
              </a:solidFill>
              <a:uFill>
                <a:solidFill>
                  <a:srgbClr val="ffffff"/>
                </a:solidFill>
              </a:u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uFill>
                  <a:solidFill>
                    <a:srgbClr val="ffffff"/>
                  </a:solidFill>
                </a:uFill>
                <a:latin typeface="Arial"/>
              </a:rPr>
              <a:t>Second Outline Level</a:t>
            </a:r>
            <a:endParaRPr b="0" lang="en-US" sz="1800" spc="-1" strike="noStrike">
              <a:solidFill>
                <a:srgbClr val="000000"/>
              </a:solidFill>
              <a:uFill>
                <a:solidFill>
                  <a:srgbClr val="ffffff"/>
                </a:solidFill>
              </a:u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uFill>
                  <a:solidFill>
                    <a:srgbClr val="ffffff"/>
                  </a:solidFill>
                </a:uFill>
                <a:latin typeface="Arial"/>
              </a:rPr>
              <a:t>Third Outline Level</a:t>
            </a:r>
            <a:endParaRPr b="0" lang="en-US" sz="1800" spc="-1" strike="noStrike">
              <a:solidFill>
                <a:srgbClr val="000000"/>
              </a:solidFill>
              <a:uFill>
                <a:solidFill>
                  <a:srgbClr val="ffffff"/>
                </a:solidFill>
              </a:u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uFill>
                  <a:solidFill>
                    <a:srgbClr val="ffffff"/>
                  </a:solidFill>
                </a:uFill>
                <a:latin typeface="Arial"/>
              </a:rPr>
              <a:t>Fourth Outline Level</a:t>
            </a:r>
            <a:endParaRPr b="0" lang="en-US" sz="1800" spc="-1" strike="noStrike">
              <a:solidFill>
                <a:srgbClr val="000000"/>
              </a:solidFill>
              <a:uFill>
                <a:solidFill>
                  <a:srgbClr val="ffffff"/>
                </a:solidFill>
              </a:uFill>
              <a:latin typeface="Arial"/>
            </a:endParaRPr>
          </a:p>
          <a:p>
            <a:pPr lvl="4" marL="2160000" indent="-216000">
              <a:spcBef>
                <a:spcPts val="283"/>
              </a:spcBef>
              <a:buClr>
                <a:srgbClr val="000000"/>
              </a:buClr>
              <a:buSzPct val="45000"/>
              <a:buFont typeface="Wingdings" charset="2"/>
              <a:buChar char=""/>
            </a:pPr>
            <a:r>
              <a:rPr b="0" lang="en-US" sz="1800" spc="-1" strike="noStrike">
                <a:solidFill>
                  <a:srgbClr val="000000"/>
                </a:solidFill>
                <a:uFill>
                  <a:solidFill>
                    <a:srgbClr val="ffffff"/>
                  </a:solidFill>
                </a:uFill>
                <a:latin typeface="Arial"/>
              </a:rPr>
              <a:t>Fifth Outline Level</a:t>
            </a:r>
            <a:endParaRPr b="0" lang="en-US" sz="1800" spc="-1" strike="noStrike">
              <a:solidFill>
                <a:srgbClr val="000000"/>
              </a:solidFill>
              <a:uFill>
                <a:solidFill>
                  <a:srgbClr val="ffffff"/>
                </a:solidFill>
              </a:uFill>
              <a:latin typeface="Arial"/>
            </a:endParaRPr>
          </a:p>
          <a:p>
            <a:pPr lvl="5" marL="2592000" indent="-216000">
              <a:spcBef>
                <a:spcPts val="283"/>
              </a:spcBef>
              <a:buClr>
                <a:srgbClr val="000000"/>
              </a:buClr>
              <a:buSzPct val="45000"/>
              <a:buFont typeface="Wingdings" charset="2"/>
              <a:buChar char=""/>
            </a:pPr>
            <a:r>
              <a:rPr b="0" lang="en-US" sz="1800" spc="-1" strike="noStrike">
                <a:solidFill>
                  <a:srgbClr val="000000"/>
                </a:solidFill>
                <a:uFill>
                  <a:solidFill>
                    <a:srgbClr val="ffffff"/>
                  </a:solidFill>
                </a:uFill>
                <a:latin typeface="Arial"/>
              </a:rPr>
              <a:t>Sixth Outline Level</a:t>
            </a:r>
            <a:endParaRPr b="0" lang="en-US" sz="1800" spc="-1" strike="noStrike">
              <a:solidFill>
                <a:srgbClr val="000000"/>
              </a:solidFill>
              <a:uFill>
                <a:solidFill>
                  <a:srgbClr val="ffffff"/>
                </a:solidFill>
              </a:uFill>
              <a:latin typeface="Arial"/>
            </a:endParaRPr>
          </a:p>
          <a:p>
            <a:pPr lvl="6" marL="3024000" indent="-216000">
              <a:spcBef>
                <a:spcPts val="283"/>
              </a:spcBef>
              <a:buClr>
                <a:srgbClr val="000000"/>
              </a:buClr>
              <a:buSzPct val="45000"/>
              <a:buFont typeface="Wingdings" charset="2"/>
              <a:buChar char=""/>
            </a:pPr>
            <a:r>
              <a:rPr b="0" lang="en-US" sz="1800" spc="-1" strike="noStrike">
                <a:solidFill>
                  <a:srgbClr val="000000"/>
                </a:solidFill>
                <a:uFill>
                  <a:solidFill>
                    <a:srgbClr val="ffffff"/>
                  </a:solidFill>
                </a:uFill>
                <a:latin typeface="Arial"/>
              </a:rPr>
              <a:t>Seventh Outline Level</a:t>
            </a:r>
            <a:endParaRPr b="0" lang="en-US" sz="1800" spc="-1" strike="noStrike">
              <a:solidFill>
                <a:srgbClr val="000000"/>
              </a:solidFill>
              <a:uFill>
                <a:solidFill>
                  <a:srgbClr val="ffffff"/>
                </a:solidFill>
              </a:uFill>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7" name="PlaceHolder 1"/>
          <p:cNvSpPr>
            <a:spLocks noGrp="1"/>
          </p:cNvSpPr>
          <p:nvPr>
            <p:ph type="title"/>
          </p:nvPr>
        </p:nvSpPr>
        <p:spPr>
          <a:xfrm>
            <a:off x="457200" y="205200"/>
            <a:ext cx="8229240" cy="858600"/>
          </a:xfrm>
          <a:prstGeom prst="rect">
            <a:avLst/>
          </a:prstGeom>
        </p:spPr>
        <p:txBody>
          <a:bodyPr lIns="0" rIns="0" tIns="0" bIns="0" anchor="ctr"/>
          <a:p>
            <a:pPr algn="ctr"/>
            <a:r>
              <a:rPr b="0" lang="en-US" sz="4400" spc="-1" strike="noStrike">
                <a:solidFill>
                  <a:srgbClr val="000000"/>
                </a:solidFill>
                <a:uFill>
                  <a:solidFill>
                    <a:srgbClr val="ffffff"/>
                  </a:solidFill>
                </a:uFill>
                <a:latin typeface="Arial"/>
              </a:rPr>
              <a:t>Click to edit the title text format</a:t>
            </a:r>
            <a:endParaRPr b="0" lang="en-US" sz="4400" spc="-1" strike="noStrike">
              <a:solidFill>
                <a:srgbClr val="000000"/>
              </a:solidFill>
              <a:uFill>
                <a:solidFill>
                  <a:srgbClr val="ffffff"/>
                </a:solidFill>
              </a:uFill>
              <a:latin typeface="Arial"/>
            </a:endParaRPr>
          </a:p>
        </p:txBody>
      </p:sp>
      <p:sp>
        <p:nvSpPr>
          <p:cNvPr id="78" name="PlaceHolder 2"/>
          <p:cNvSpPr>
            <a:spLocks noGrp="1"/>
          </p:cNvSpPr>
          <p:nvPr>
            <p:ph type="body"/>
          </p:nvPr>
        </p:nvSpPr>
        <p:spPr>
          <a:xfrm>
            <a:off x="457200" y="1203480"/>
            <a:ext cx="8229240" cy="2982960"/>
          </a:xfrm>
          <a:prstGeom prst="rect">
            <a:avLst/>
          </a:prstGeom>
        </p:spPr>
        <p:txBody>
          <a:bodyPr lIns="0" rIns="0" tIns="0" bIns="0"/>
          <a:p>
            <a:pPr marL="432000" indent="-324000">
              <a:spcBef>
                <a:spcPts val="1417"/>
              </a:spcBef>
              <a:buClr>
                <a:srgbClr val="000000"/>
              </a:buClr>
              <a:buSzPct val="45000"/>
              <a:buFont typeface="Wingdings" charset="2"/>
              <a:buChar char=""/>
            </a:pPr>
            <a:r>
              <a:rPr b="0" lang="en-US" sz="3200" spc="-1" strike="noStrike">
                <a:solidFill>
                  <a:srgbClr val="000000"/>
                </a:solidFill>
                <a:uFill>
                  <a:solidFill>
                    <a:srgbClr val="ffffff"/>
                  </a:solidFill>
                </a:uFill>
                <a:latin typeface="Arial"/>
              </a:rPr>
              <a:t>Click to edit the outline text format</a:t>
            </a:r>
            <a:endParaRPr b="0" lang="en-US" sz="3200" spc="-1" strike="noStrike">
              <a:solidFill>
                <a:srgbClr val="000000"/>
              </a:solidFill>
              <a:uFill>
                <a:solidFill>
                  <a:srgbClr val="ffffff"/>
                </a:solidFill>
              </a:uFill>
              <a:latin typeface="Arial"/>
            </a:endParaRPr>
          </a:p>
          <a:p>
            <a:pPr lvl="1" marL="864000" indent="-324000">
              <a:spcBef>
                <a:spcPts val="1134"/>
              </a:spcBef>
              <a:buClr>
                <a:srgbClr val="000000"/>
              </a:buClr>
              <a:buSzPct val="75000"/>
              <a:buFont typeface="Symbol" charset="2"/>
              <a:buChar char=""/>
            </a:pPr>
            <a:r>
              <a:rPr b="0" lang="en-US" sz="2800" spc="-1" strike="noStrike">
                <a:solidFill>
                  <a:srgbClr val="000000"/>
                </a:solidFill>
                <a:uFill>
                  <a:solidFill>
                    <a:srgbClr val="ffffff"/>
                  </a:solidFill>
                </a:uFill>
                <a:latin typeface="Arial"/>
              </a:rPr>
              <a:t>Second Outline Level</a:t>
            </a:r>
            <a:endParaRPr b="0" lang="en-US" sz="2800" spc="-1" strike="noStrike">
              <a:solidFill>
                <a:srgbClr val="000000"/>
              </a:solidFill>
              <a:uFill>
                <a:solidFill>
                  <a:srgbClr val="ffffff"/>
                </a:solidFill>
              </a:uFill>
              <a:latin typeface="Arial"/>
            </a:endParaRPr>
          </a:p>
          <a:p>
            <a:pPr lvl="2" marL="1296000" indent="-288000">
              <a:spcBef>
                <a:spcPts val="850"/>
              </a:spcBef>
              <a:buClr>
                <a:srgbClr val="000000"/>
              </a:buClr>
              <a:buSzPct val="45000"/>
              <a:buFont typeface="Wingdings" charset="2"/>
              <a:buChar char=""/>
            </a:pPr>
            <a:r>
              <a:rPr b="0" lang="en-US" sz="2400" spc="-1" strike="noStrike">
                <a:solidFill>
                  <a:srgbClr val="000000"/>
                </a:solidFill>
                <a:uFill>
                  <a:solidFill>
                    <a:srgbClr val="ffffff"/>
                  </a:solidFill>
                </a:uFill>
                <a:latin typeface="Arial"/>
              </a:rPr>
              <a:t>Third Outline Level</a:t>
            </a:r>
            <a:endParaRPr b="0" lang="en-US" sz="2400" spc="-1" strike="noStrike">
              <a:solidFill>
                <a:srgbClr val="000000"/>
              </a:solidFill>
              <a:uFill>
                <a:solidFill>
                  <a:srgbClr val="ffffff"/>
                </a:solidFill>
              </a:uFill>
              <a:latin typeface="Arial"/>
            </a:endParaRPr>
          </a:p>
          <a:p>
            <a:pPr lvl="3" marL="1728000" indent="-216000">
              <a:spcBef>
                <a:spcPts val="567"/>
              </a:spcBef>
              <a:buClr>
                <a:srgbClr val="000000"/>
              </a:buClr>
              <a:buSzPct val="75000"/>
              <a:buFont typeface="Symbol" charset="2"/>
              <a:buChar char=""/>
            </a:pPr>
            <a:r>
              <a:rPr b="0" lang="en-US" sz="2000" spc="-1" strike="noStrike">
                <a:solidFill>
                  <a:srgbClr val="000000"/>
                </a:solidFill>
                <a:uFill>
                  <a:solidFill>
                    <a:srgbClr val="ffffff"/>
                  </a:solidFill>
                </a:uFill>
                <a:latin typeface="Arial"/>
              </a:rPr>
              <a:t>Fourth Outline Level</a:t>
            </a:r>
            <a:endParaRPr b="0" lang="en-US" sz="2000" spc="-1" strike="noStrike">
              <a:solidFill>
                <a:srgbClr val="000000"/>
              </a:solidFill>
              <a:uFill>
                <a:solidFill>
                  <a:srgbClr val="ffffff"/>
                </a:solidFill>
              </a:u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uFill>
                  <a:solidFill>
                    <a:srgbClr val="ffffff"/>
                  </a:solidFill>
                </a:uFill>
                <a:latin typeface="Arial"/>
              </a:rPr>
              <a:t>Fifth Outline Level</a:t>
            </a:r>
            <a:endParaRPr b="0" lang="en-US" sz="2000" spc="-1" strike="noStrike">
              <a:solidFill>
                <a:srgbClr val="000000"/>
              </a:solidFill>
              <a:uFill>
                <a:solidFill>
                  <a:srgbClr val="ffffff"/>
                </a:solidFill>
              </a:u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uFill>
                  <a:solidFill>
                    <a:srgbClr val="ffffff"/>
                  </a:solidFill>
                </a:uFill>
                <a:latin typeface="Arial"/>
              </a:rPr>
              <a:t>Sixth Outline Level</a:t>
            </a:r>
            <a:endParaRPr b="0" lang="en-US" sz="2000" spc="-1" strike="noStrike">
              <a:solidFill>
                <a:srgbClr val="000000"/>
              </a:solidFill>
              <a:uFill>
                <a:solidFill>
                  <a:srgbClr val="ffffff"/>
                </a:solidFill>
              </a:u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uFill>
                  <a:solidFill>
                    <a:srgbClr val="ffffff"/>
                  </a:solidFill>
                </a:uFill>
                <a:latin typeface="Arial"/>
              </a:rPr>
              <a:t>Seventh Outline Level</a:t>
            </a:r>
            <a:endParaRPr b="0" lang="en-US" sz="2000" spc="-1" strike="noStrike">
              <a:solidFill>
                <a:srgbClr val="000000"/>
              </a:solidFill>
              <a:uFill>
                <a:solidFill>
                  <a:srgbClr val="ffffff"/>
                </a:solidFill>
              </a:uFill>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16.xml"/>
</Relationships>
</file>

<file path=ppt/slides/_rels/slide11.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image" Target="../media/image14.jpeg"/><Relationship Id="rId3" Type="http://schemas.openxmlformats.org/officeDocument/2006/relationships/slideLayout" Target="../slideLayouts/slideLayout16.xml"/>
</Relationships>
</file>

<file path=ppt/slides/_rels/slide12.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jpeg"/><Relationship Id="rId3" Type="http://schemas.openxmlformats.org/officeDocument/2006/relationships/slideLayout" Target="../slideLayouts/slideLayout16.xml"/>
</Relationships>
</file>

<file path=ppt/slides/_rels/slide13.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image" Target="../media/image18.jpeg"/><Relationship Id="rId3" Type="http://schemas.openxmlformats.org/officeDocument/2006/relationships/slideLayout" Target="../slideLayouts/slideLayout16.xml"/>
</Relationships>
</file>

<file path=ppt/slides/_rels/slide14.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image" Target="../media/image20.jpeg"/><Relationship Id="rId3" Type="http://schemas.openxmlformats.org/officeDocument/2006/relationships/slideLayout" Target="../slideLayouts/slideLayout16.xml"/>
</Relationships>
</file>

<file path=ppt/slides/_rels/slide15.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image" Target="../media/image22.jpeg"/><Relationship Id="rId3" Type="http://schemas.openxmlformats.org/officeDocument/2006/relationships/slideLayout" Target="../slideLayouts/slideLayout16.xml"/>
</Relationships>
</file>

<file path=ppt/slides/_rels/slide16.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image" Target="../media/image24.jpeg"/><Relationship Id="rId3" Type="http://schemas.openxmlformats.org/officeDocument/2006/relationships/slideLayout" Target="../slideLayouts/slideLayout16.xml"/>
</Relationships>
</file>

<file path=ppt/slides/_rels/slide17.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image" Target="../media/image26.jpeg"/><Relationship Id="rId3" Type="http://schemas.openxmlformats.org/officeDocument/2006/relationships/slideLayout" Target="../slideLayouts/slideLayout16.xml"/>
</Relationships>
</file>

<file path=ppt/slides/_rels/slide18.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image" Target="../media/image28.jpeg"/><Relationship Id="rId3" Type="http://schemas.openxmlformats.org/officeDocument/2006/relationships/slideLayout" Target="../slideLayouts/slideLayout16.xml"/>
</Relationships>
</file>

<file path=ppt/slides/_rels/slide19.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image" Target="../media/image30.jpeg"/><Relationship Id="rId3" Type="http://schemas.openxmlformats.org/officeDocument/2006/relationships/slideLayout" Target="../slideLayouts/slideLayout16.xml"/>
</Relationships>
</file>

<file path=ppt/slides/_rels/slide2.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16.xml"/>
</Relationships>
</file>

<file path=ppt/slides/_rels/slide20.xml.rels><?xml version="1.0" encoding="UTF-8"?>
<Relationships xmlns="http://schemas.openxmlformats.org/package/2006/relationships"><Relationship Id="rId1" Type="http://schemas.openxmlformats.org/officeDocument/2006/relationships/image" Target="../media/image31.jpeg"/><Relationship Id="rId2" Type="http://schemas.openxmlformats.org/officeDocument/2006/relationships/image" Target="../media/image32.jpeg"/><Relationship Id="rId3" Type="http://schemas.openxmlformats.org/officeDocument/2006/relationships/slideLayout" Target="../slideLayouts/slideLayout16.xml"/>
</Relationships>
</file>

<file path=ppt/slides/_rels/slide21.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image" Target="../media/image34.png"/><Relationship Id="rId3" Type="http://schemas.openxmlformats.org/officeDocument/2006/relationships/slideLayout" Target="../slideLayouts/slideLayout16.xml"/>
</Relationships>
</file>

<file path=ppt/slides/_rels/slide22.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slideLayout" Target="../slideLayouts/slideLayout16.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16.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16.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16.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16.xml"/>
</Relationships>
</file>

<file path=ppt/slides/_rels/slide27.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slideLayout" Target="../slideLayouts/slideLayout16.xml"/>
</Relationships>
</file>

<file path=ppt/slides/_rels/slide28.xml.rels><?xml version="1.0" encoding="UTF-8"?>
<Relationships xmlns="http://schemas.openxmlformats.org/package/2006/relationships"><Relationship Id="rId1" Type="http://schemas.openxmlformats.org/officeDocument/2006/relationships/image" Target="../media/image37.jpeg"/><Relationship Id="rId2" Type="http://schemas.openxmlformats.org/officeDocument/2006/relationships/slideLayout" Target="../slideLayouts/slideLayout16.xml"/>
</Relationships>
</file>

<file path=ppt/slides/_rels/slide29.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slideLayout" Target="../slideLayouts/slideLayout16.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6.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16.xml"/>
</Relationships>
</file>

<file path=ppt/slides/_rels/slide31.xml.rels><?xml version="1.0" encoding="UTF-8"?>
<Relationships xmlns="http://schemas.openxmlformats.org/package/2006/relationships"><Relationship Id="rId1" Type="http://schemas.openxmlformats.org/officeDocument/2006/relationships/image" Target="../media/image39.jpeg"/><Relationship Id="rId2" Type="http://schemas.openxmlformats.org/officeDocument/2006/relationships/image" Target="../media/image40.jpeg"/><Relationship Id="rId3" Type="http://schemas.openxmlformats.org/officeDocument/2006/relationships/slideLayout" Target="../slideLayouts/slideLayout16.xml"/>
</Relationships>
</file>

<file path=ppt/slides/_rels/slide32.xml.rels><?xml version="1.0" encoding="UTF-8"?>
<Relationships xmlns="http://schemas.openxmlformats.org/package/2006/relationships"><Relationship Id="rId1" Type="http://schemas.openxmlformats.org/officeDocument/2006/relationships/slideLayout" Target="../slideLayouts/slideLayout16.xml"/>
</Relationships>
</file>

<file path=ppt/slides/_rels/slide33.xml.rels><?xml version="1.0" encoding="UTF-8"?>
<Relationships xmlns="http://schemas.openxmlformats.org/package/2006/relationships"><Relationship Id="rId1" Type="http://schemas.openxmlformats.org/officeDocument/2006/relationships/image" Target="../media/image41.jpeg"/><Relationship Id="rId2" Type="http://schemas.openxmlformats.org/officeDocument/2006/relationships/slideLayout" Target="../slideLayouts/slideLayout1.xml"/>
</Relationships>
</file>

<file path=ppt/slides/_rels/slide3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slideLayout" Target="../slideLayouts/slideLayout16.xml"/>
</Relationships>
</file>

<file path=ppt/slides/_rels/slide4.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16.xml"/>
</Relationships>
</file>

<file path=ppt/slides/_rels/slide5.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6.xml"/><Relationship Id="rId3"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6.jpeg"/><Relationship Id="rId3" Type="http://schemas.openxmlformats.org/officeDocument/2006/relationships/slideLayout" Target="../slideLayouts/slideLayout25.xml"/><Relationship Id="rId4"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image" Target="../media/image8.jpeg"/><Relationship Id="rId3" Type="http://schemas.openxmlformats.org/officeDocument/2006/relationships/slideLayout" Target="../slideLayouts/slideLayout25.xml"/><Relationship Id="rId4"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image" Target="../media/image10.jpeg"/><Relationship Id="rId3" Type="http://schemas.openxmlformats.org/officeDocument/2006/relationships/slideLayout" Target="../slideLayouts/slideLayout16.xml"/><Relationship Id="rId4"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6.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0" name="CustomShape 1"/>
          <p:cNvSpPr/>
          <p:nvPr/>
        </p:nvSpPr>
        <p:spPr>
          <a:xfrm>
            <a:off x="1703520" y="982800"/>
            <a:ext cx="7128000" cy="2051640"/>
          </a:xfrm>
          <a:prstGeom prst="rect">
            <a:avLst/>
          </a:prstGeom>
          <a:noFill/>
          <a:ln>
            <a:noFill/>
          </a:ln>
        </p:spPr>
        <p:style>
          <a:lnRef idx="0"/>
          <a:fillRef idx="0"/>
          <a:effectRef idx="0"/>
          <a:fontRef idx="minor"/>
        </p:style>
        <p:txBody>
          <a:bodyPr lIns="90000" rIns="90000" tIns="91440" bIns="91440" anchor="b"/>
          <a:p>
            <a:pPr algn="ctr">
              <a:lnSpc>
                <a:spcPct val="100000"/>
              </a:lnSpc>
            </a:pPr>
            <a:r>
              <a:rPr b="0" lang="en-US" sz="4800" spc="-1" strike="noStrike">
                <a:solidFill>
                  <a:srgbClr val="000000"/>
                </a:solidFill>
                <a:uFill>
                  <a:solidFill>
                    <a:srgbClr val="ffffff"/>
                  </a:solidFill>
                </a:uFill>
                <a:latin typeface="Arial"/>
                <a:ea typeface="Arial"/>
              </a:rPr>
              <a:t>How biohacking and implants can improve your life.</a:t>
            </a:r>
            <a:endParaRPr b="0" lang="en-US" sz="1800" spc="-1" strike="noStrike">
              <a:solidFill>
                <a:srgbClr val="000000"/>
              </a:solidFill>
              <a:uFill>
                <a:solidFill>
                  <a:srgbClr val="ffffff"/>
                </a:solidFill>
              </a:uFill>
              <a:latin typeface="Arial"/>
            </a:endParaRPr>
          </a:p>
        </p:txBody>
      </p:sp>
      <p:sp>
        <p:nvSpPr>
          <p:cNvPr id="121" name="CustomShape 2"/>
          <p:cNvSpPr/>
          <p:nvPr/>
        </p:nvSpPr>
        <p:spPr>
          <a:xfrm>
            <a:off x="1703520" y="3497040"/>
            <a:ext cx="7128000" cy="791640"/>
          </a:xfrm>
          <a:prstGeom prst="rect">
            <a:avLst/>
          </a:prstGeom>
          <a:noFill/>
          <a:ln>
            <a:noFill/>
          </a:ln>
        </p:spPr>
        <p:style>
          <a:lnRef idx="0"/>
          <a:fillRef idx="0"/>
          <a:effectRef idx="0"/>
          <a:fontRef idx="minor"/>
        </p:style>
        <p:txBody>
          <a:bodyPr lIns="90000" rIns="90000" tIns="91440" bIns="91440"/>
          <a:p>
            <a:pPr algn="ctr">
              <a:lnSpc>
                <a:spcPct val="100000"/>
              </a:lnSpc>
            </a:pPr>
            <a:r>
              <a:rPr b="0" lang="en-US" sz="2800" spc="-1" strike="noStrike">
                <a:solidFill>
                  <a:srgbClr val="595959"/>
                </a:solidFill>
                <a:uFill>
                  <a:solidFill>
                    <a:srgbClr val="ffffff"/>
                  </a:solidFill>
                </a:uFill>
                <a:latin typeface="Arial"/>
                <a:ea typeface="Arial"/>
              </a:rPr>
              <a:t>Talk by: Patrick Paumen</a:t>
            </a:r>
            <a:endParaRPr b="0" lang="en-US" sz="1800" spc="-1" strike="noStrike">
              <a:solidFill>
                <a:srgbClr val="000000"/>
              </a:solidFill>
              <a:uFill>
                <a:solidFill>
                  <a:srgbClr val="ffffff"/>
                </a:solidFill>
              </a:uFill>
              <a:latin typeface="Arial"/>
            </a:endParaRPr>
          </a:p>
        </p:txBody>
      </p:sp>
      <p:pic>
        <p:nvPicPr>
          <p:cNvPr id="122" name="Shape 56" descr=""/>
          <p:cNvPicPr/>
          <p:nvPr/>
        </p:nvPicPr>
        <p:blipFill>
          <a:blip r:embed="rId1"/>
          <a:stretch/>
        </p:blipFill>
        <p:spPr>
          <a:xfrm>
            <a:off x="-2720160" y="0"/>
            <a:ext cx="7127640" cy="5087880"/>
          </a:xfrm>
          <a:prstGeom prst="rect">
            <a:avLst/>
          </a:prstGeom>
          <a:ln>
            <a:noFill/>
          </a:ln>
        </p:spPr>
      </p:pic>
    </p:spTree>
  </p:cSld>
  <p:timing>
    <p:tnLst>
      <p:par>
        <p:cTn id="1" dur="indefinite" restart="never" nodeType="tmRoot">
          <p:childTnLst>
            <p:seq>
              <p:cTn id="2"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3" name="CustomShape 1"/>
          <p:cNvSpPr/>
          <p:nvPr/>
        </p:nvSpPr>
        <p:spPr>
          <a:xfrm>
            <a:off x="311760" y="444960"/>
            <a:ext cx="8519400" cy="571680"/>
          </a:xfrm>
          <a:prstGeom prst="rect">
            <a:avLst/>
          </a:prstGeom>
          <a:noFill/>
          <a:ln>
            <a:noFill/>
          </a:ln>
        </p:spPr>
        <p:style>
          <a:lnRef idx="0"/>
          <a:fillRef idx="0"/>
          <a:effectRef idx="0"/>
          <a:fontRef idx="minor"/>
        </p:style>
        <p:txBody>
          <a:bodyPr lIns="90000" rIns="90000" tIns="91440" bIns="91440"/>
          <a:p>
            <a:pPr algn="ctr">
              <a:lnSpc>
                <a:spcPct val="100000"/>
              </a:lnSpc>
            </a:pPr>
            <a:r>
              <a:rPr b="0" lang="en-US" sz="2800" spc="-1" strike="noStrike">
                <a:solidFill>
                  <a:srgbClr val="000000"/>
                </a:solidFill>
                <a:uFill>
                  <a:solidFill>
                    <a:srgbClr val="ffffff"/>
                  </a:solidFill>
                </a:uFill>
                <a:latin typeface="Arial"/>
                <a:ea typeface="Arial"/>
              </a:rPr>
              <a:t>Magnet implants:</a:t>
            </a:r>
            <a:endParaRPr b="0" lang="en-US" sz="1800" spc="-1" strike="noStrike">
              <a:solidFill>
                <a:srgbClr val="000000"/>
              </a:solidFill>
              <a:uFill>
                <a:solidFill>
                  <a:srgbClr val="ffffff"/>
                </a:solidFill>
              </a:uFill>
              <a:latin typeface="Arial"/>
            </a:endParaRPr>
          </a:p>
        </p:txBody>
      </p:sp>
      <p:pic>
        <p:nvPicPr>
          <p:cNvPr id="144" name="Shape 115" descr=""/>
          <p:cNvPicPr/>
          <p:nvPr/>
        </p:nvPicPr>
        <p:blipFill>
          <a:blip r:embed="rId1"/>
          <a:srcRect l="0" t="0" r="66717" b="60188"/>
          <a:stretch/>
        </p:blipFill>
        <p:spPr>
          <a:xfrm>
            <a:off x="3691080" y="1456560"/>
            <a:ext cx="5140080" cy="2741760"/>
          </a:xfrm>
          <a:prstGeom prst="rect">
            <a:avLst/>
          </a:prstGeom>
          <a:ln>
            <a:noFill/>
          </a:ln>
        </p:spPr>
      </p:pic>
      <p:pic>
        <p:nvPicPr>
          <p:cNvPr id="145" name="Shape 116" descr=""/>
          <p:cNvPicPr/>
          <p:nvPr/>
        </p:nvPicPr>
        <p:blipFill>
          <a:blip r:embed="rId2"/>
          <a:stretch/>
        </p:blipFill>
        <p:spPr>
          <a:xfrm>
            <a:off x="366120" y="941400"/>
            <a:ext cx="3385440" cy="3385440"/>
          </a:xfrm>
          <a:prstGeom prst="rect">
            <a:avLst/>
          </a:prstGeom>
          <a:ln>
            <a:noFill/>
          </a:ln>
        </p:spPr>
      </p:pic>
      <p:sp>
        <p:nvSpPr>
          <p:cNvPr id="146" name="CustomShape 2"/>
          <p:cNvSpPr/>
          <p:nvPr/>
        </p:nvSpPr>
        <p:spPr>
          <a:xfrm>
            <a:off x="262080" y="4148640"/>
            <a:ext cx="8569080" cy="754200"/>
          </a:xfrm>
          <a:prstGeom prst="rect">
            <a:avLst/>
          </a:prstGeom>
          <a:noFill/>
          <a:ln>
            <a:noFill/>
          </a:ln>
        </p:spPr>
        <p:style>
          <a:lnRef idx="0"/>
          <a:fillRef idx="0"/>
          <a:effectRef idx="0"/>
          <a:fontRef idx="minor"/>
        </p:style>
        <p:txBody>
          <a:bodyPr lIns="90000" rIns="90000" tIns="91440" bIns="91440" anchor="ctr"/>
          <a:p>
            <a:pPr>
              <a:lnSpc>
                <a:spcPct val="100000"/>
              </a:lnSpc>
            </a:pPr>
            <a:r>
              <a:rPr b="0" lang="en-US" sz="1800" spc="-1" strike="noStrike">
                <a:solidFill>
                  <a:srgbClr val="000000"/>
                </a:solidFill>
                <a:uFill>
                  <a:solidFill>
                    <a:srgbClr val="ffffff"/>
                  </a:solidFill>
                </a:uFill>
                <a:latin typeface="Arial"/>
                <a:ea typeface="Arial"/>
              </a:rPr>
              <a:t>Fingertips are very sensitive because there are many nerve endings.</a:t>
            </a:r>
            <a:endParaRPr b="0" lang="en-US" sz="1800" spc="-1" strike="noStrike">
              <a:solidFill>
                <a:srgbClr val="000000"/>
              </a:solidFill>
              <a:uFill>
                <a:solidFill>
                  <a:srgbClr val="ffffff"/>
                </a:solidFill>
              </a:uFill>
              <a:latin typeface="Arial"/>
            </a:endParaRPr>
          </a:p>
          <a:p>
            <a:pPr>
              <a:lnSpc>
                <a:spcPct val="100000"/>
              </a:lnSpc>
            </a:pPr>
            <a:r>
              <a:rPr b="0" lang="en-US" sz="1800" spc="-1" strike="noStrike">
                <a:solidFill>
                  <a:srgbClr val="000000"/>
                </a:solidFill>
                <a:uFill>
                  <a:solidFill>
                    <a:srgbClr val="ffffff"/>
                  </a:solidFill>
                </a:uFill>
                <a:latin typeface="Arial"/>
                <a:ea typeface="Arial"/>
              </a:rPr>
              <a:t>My magnet implants are 3 mm diameter, 1 mm high. Titanium Nitride coating to prevent rejection.</a:t>
            </a:r>
            <a:endParaRPr b="0" lang="en-US" sz="1800" spc="-1" strike="noStrike">
              <a:solidFill>
                <a:srgbClr val="000000"/>
              </a:solidFill>
              <a:uFill>
                <a:solidFill>
                  <a:srgbClr val="ffffff"/>
                </a:solidFill>
              </a:uFill>
              <a:latin typeface="Arial"/>
            </a:endParaRPr>
          </a:p>
        </p:txBody>
      </p:sp>
    </p:spTree>
  </p:cSld>
  <p:timing>
    <p:tnLst>
      <p:par>
        <p:cTn id="19" dur="indefinite" restart="never" nodeType="tmRoot">
          <p:childTnLst>
            <p:seq>
              <p:cTn id="20"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 name="CustomShape 1"/>
          <p:cNvSpPr/>
          <p:nvPr/>
        </p:nvSpPr>
        <p:spPr>
          <a:xfrm>
            <a:off x="311760" y="444960"/>
            <a:ext cx="8519400" cy="571680"/>
          </a:xfrm>
          <a:prstGeom prst="rect">
            <a:avLst/>
          </a:prstGeom>
          <a:noFill/>
          <a:ln>
            <a:noFill/>
          </a:ln>
        </p:spPr>
        <p:style>
          <a:lnRef idx="0"/>
          <a:fillRef idx="0"/>
          <a:effectRef idx="0"/>
          <a:fontRef idx="minor"/>
        </p:style>
        <p:txBody>
          <a:bodyPr lIns="90000" rIns="90000" tIns="91440" bIns="91440"/>
          <a:p>
            <a:pPr algn="ctr">
              <a:lnSpc>
                <a:spcPct val="100000"/>
              </a:lnSpc>
            </a:pPr>
            <a:r>
              <a:rPr b="0" lang="en-US" sz="2800" spc="-1" strike="noStrike">
                <a:solidFill>
                  <a:srgbClr val="000000"/>
                </a:solidFill>
                <a:uFill>
                  <a:solidFill>
                    <a:srgbClr val="ffffff"/>
                  </a:solidFill>
                </a:uFill>
                <a:latin typeface="Arial"/>
                <a:ea typeface="Arial"/>
              </a:rPr>
              <a:t>Magnet implants: lift objects</a:t>
            </a:r>
            <a:endParaRPr b="0" lang="en-US" sz="1800" spc="-1" strike="noStrike">
              <a:solidFill>
                <a:srgbClr val="000000"/>
              </a:solidFill>
              <a:uFill>
                <a:solidFill>
                  <a:srgbClr val="ffffff"/>
                </a:solidFill>
              </a:uFill>
              <a:latin typeface="Arial"/>
            </a:endParaRPr>
          </a:p>
        </p:txBody>
      </p:sp>
      <p:sp>
        <p:nvSpPr>
          <p:cNvPr id="148" name="CustomShape 2"/>
          <p:cNvSpPr/>
          <p:nvPr/>
        </p:nvSpPr>
        <p:spPr>
          <a:xfrm>
            <a:off x="262080" y="4224600"/>
            <a:ext cx="8569080" cy="571680"/>
          </a:xfrm>
          <a:prstGeom prst="rect">
            <a:avLst/>
          </a:prstGeom>
          <a:noFill/>
          <a:ln>
            <a:noFill/>
          </a:ln>
        </p:spPr>
        <p:style>
          <a:lnRef idx="0"/>
          <a:fillRef idx="0"/>
          <a:effectRef idx="0"/>
          <a:fontRef idx="minor"/>
        </p:style>
        <p:txBody>
          <a:bodyPr lIns="90000" rIns="90000" tIns="91440" bIns="91440" anchor="ctr"/>
          <a:p>
            <a:pPr>
              <a:lnSpc>
                <a:spcPct val="100000"/>
              </a:lnSpc>
            </a:pPr>
            <a:r>
              <a:rPr b="0" lang="en-US" sz="1800" spc="-1" strike="noStrike">
                <a:solidFill>
                  <a:srgbClr val="000000"/>
                </a:solidFill>
                <a:uFill>
                  <a:solidFill>
                    <a:srgbClr val="ffffff"/>
                  </a:solidFill>
                </a:uFill>
                <a:latin typeface="Arial"/>
                <a:ea typeface="Arial"/>
              </a:rPr>
              <a:t>Picking up objects while working or for magic/party tricks:</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Bottlecaps, coins, nails, paperclips, safety pins and screws.</a:t>
            </a:r>
            <a:endParaRPr b="0" lang="en-US" sz="1800" spc="-1" strike="noStrike">
              <a:solidFill>
                <a:srgbClr val="000000"/>
              </a:solidFill>
              <a:uFill>
                <a:solidFill>
                  <a:srgbClr val="ffffff"/>
                </a:solidFill>
              </a:uFill>
              <a:latin typeface="Arial"/>
            </a:endParaRPr>
          </a:p>
        </p:txBody>
      </p:sp>
      <p:pic>
        <p:nvPicPr>
          <p:cNvPr id="149" name="Shape 124" descr=""/>
          <p:cNvPicPr/>
          <p:nvPr/>
        </p:nvPicPr>
        <p:blipFill>
          <a:blip r:embed="rId1"/>
          <a:stretch/>
        </p:blipFill>
        <p:spPr>
          <a:xfrm>
            <a:off x="447840" y="1120680"/>
            <a:ext cx="4334400" cy="2901240"/>
          </a:xfrm>
          <a:prstGeom prst="rect">
            <a:avLst/>
          </a:prstGeom>
          <a:ln>
            <a:noFill/>
          </a:ln>
        </p:spPr>
      </p:pic>
      <p:pic>
        <p:nvPicPr>
          <p:cNvPr id="150" name="Shape 125" descr=""/>
          <p:cNvPicPr/>
          <p:nvPr/>
        </p:nvPicPr>
        <p:blipFill>
          <a:blip r:embed="rId2"/>
          <a:stretch/>
        </p:blipFill>
        <p:spPr>
          <a:xfrm>
            <a:off x="5252760" y="1254960"/>
            <a:ext cx="3465360" cy="2632320"/>
          </a:xfrm>
          <a:prstGeom prst="rect">
            <a:avLst/>
          </a:prstGeom>
          <a:ln>
            <a:noFill/>
          </a:ln>
        </p:spPr>
      </p:pic>
    </p:spTree>
  </p:cSld>
  <p:timing>
    <p:tnLst>
      <p:par>
        <p:cTn id="21" dur="indefinite" restart="never" nodeType="tmRoot">
          <p:childTnLst>
            <p:seq>
              <p:cTn id="22"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1" name="CustomShape 1"/>
          <p:cNvSpPr/>
          <p:nvPr/>
        </p:nvSpPr>
        <p:spPr>
          <a:xfrm>
            <a:off x="311760" y="444960"/>
            <a:ext cx="8519400" cy="571680"/>
          </a:xfrm>
          <a:prstGeom prst="rect">
            <a:avLst/>
          </a:prstGeom>
          <a:noFill/>
          <a:ln>
            <a:noFill/>
          </a:ln>
        </p:spPr>
        <p:style>
          <a:lnRef idx="0"/>
          <a:fillRef idx="0"/>
          <a:effectRef idx="0"/>
          <a:fontRef idx="minor"/>
        </p:style>
        <p:txBody>
          <a:bodyPr lIns="90000" rIns="90000" tIns="91440" bIns="91440"/>
          <a:p>
            <a:pPr algn="ctr">
              <a:lnSpc>
                <a:spcPct val="100000"/>
              </a:lnSpc>
            </a:pPr>
            <a:r>
              <a:rPr b="0" lang="en-US" sz="2800" spc="-1" strike="noStrike">
                <a:solidFill>
                  <a:srgbClr val="000000"/>
                </a:solidFill>
                <a:uFill>
                  <a:solidFill>
                    <a:srgbClr val="ffffff"/>
                  </a:solidFill>
                </a:uFill>
                <a:latin typeface="Arial"/>
                <a:ea typeface="Arial"/>
              </a:rPr>
              <a:t>Magnet implants: Enhance senses</a:t>
            </a:r>
            <a:endParaRPr b="0" lang="en-US" sz="1800" spc="-1" strike="noStrike">
              <a:solidFill>
                <a:srgbClr val="000000"/>
              </a:solidFill>
              <a:uFill>
                <a:solidFill>
                  <a:srgbClr val="ffffff"/>
                </a:solidFill>
              </a:uFill>
              <a:latin typeface="Arial"/>
            </a:endParaRPr>
          </a:p>
        </p:txBody>
      </p:sp>
      <p:sp>
        <p:nvSpPr>
          <p:cNvPr id="152" name="CustomShape 2"/>
          <p:cNvSpPr/>
          <p:nvPr/>
        </p:nvSpPr>
        <p:spPr>
          <a:xfrm>
            <a:off x="262080" y="4087080"/>
            <a:ext cx="8569080" cy="841680"/>
          </a:xfrm>
          <a:prstGeom prst="rect">
            <a:avLst/>
          </a:prstGeom>
          <a:noFill/>
          <a:ln>
            <a:noFill/>
          </a:ln>
        </p:spPr>
        <p:style>
          <a:lnRef idx="0"/>
          <a:fillRef idx="0"/>
          <a:effectRef idx="0"/>
          <a:fontRef idx="minor"/>
        </p:style>
        <p:txBody>
          <a:bodyPr lIns="90000" rIns="90000" tIns="91440" bIns="91440" anchor="ctr"/>
          <a:p>
            <a:pPr>
              <a:lnSpc>
                <a:spcPct val="100000"/>
              </a:lnSpc>
            </a:pPr>
            <a:r>
              <a:rPr b="0" lang="en-US" sz="1800" spc="-1" strike="noStrike">
                <a:solidFill>
                  <a:srgbClr val="000000"/>
                </a:solidFill>
                <a:uFill>
                  <a:solidFill>
                    <a:srgbClr val="ffffff"/>
                  </a:solidFill>
                </a:uFill>
                <a:latin typeface="Arial"/>
                <a:ea typeface="Arial"/>
              </a:rPr>
              <a:t>Fields are invisible, but they exist. This is how I can detect them.</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Detect magnetic fields from short distances, magnet moves fingertip skin.</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Magnet oscillates when near electromagnetic field, feels like tingling.</a:t>
            </a:r>
            <a:endParaRPr b="0" lang="en-US" sz="1800" spc="-1" strike="noStrike">
              <a:solidFill>
                <a:srgbClr val="000000"/>
              </a:solidFill>
              <a:uFill>
                <a:solidFill>
                  <a:srgbClr val="ffffff"/>
                </a:solidFill>
              </a:uFill>
              <a:latin typeface="Arial"/>
            </a:endParaRPr>
          </a:p>
        </p:txBody>
      </p:sp>
      <p:pic>
        <p:nvPicPr>
          <p:cNvPr id="153" name="Shape 132" descr=""/>
          <p:cNvPicPr/>
          <p:nvPr/>
        </p:nvPicPr>
        <p:blipFill>
          <a:blip r:embed="rId1"/>
          <a:stretch/>
        </p:blipFill>
        <p:spPr>
          <a:xfrm>
            <a:off x="311760" y="1380600"/>
            <a:ext cx="3749760" cy="2516400"/>
          </a:xfrm>
          <a:prstGeom prst="rect">
            <a:avLst/>
          </a:prstGeom>
          <a:ln>
            <a:noFill/>
          </a:ln>
        </p:spPr>
      </p:pic>
      <p:pic>
        <p:nvPicPr>
          <p:cNvPr id="154" name="Shape 133" descr=""/>
          <p:cNvPicPr/>
          <p:nvPr/>
        </p:nvPicPr>
        <p:blipFill>
          <a:blip r:embed="rId2"/>
          <a:stretch/>
        </p:blipFill>
        <p:spPr>
          <a:xfrm>
            <a:off x="4648320" y="1380600"/>
            <a:ext cx="4182840" cy="2480040"/>
          </a:xfrm>
          <a:prstGeom prst="rect">
            <a:avLst/>
          </a:prstGeom>
          <a:ln>
            <a:noFill/>
          </a:ln>
        </p:spPr>
      </p:pic>
    </p:spTree>
  </p:cSld>
  <p:timing>
    <p:tnLst>
      <p:par>
        <p:cTn id="23" dur="indefinite" restart="never" nodeType="tmRoot">
          <p:childTnLst>
            <p:seq>
              <p:cTn id="24"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 name="CustomShape 1"/>
          <p:cNvSpPr/>
          <p:nvPr/>
        </p:nvSpPr>
        <p:spPr>
          <a:xfrm>
            <a:off x="311760" y="444960"/>
            <a:ext cx="8519400" cy="571680"/>
          </a:xfrm>
          <a:prstGeom prst="rect">
            <a:avLst/>
          </a:prstGeom>
          <a:noFill/>
          <a:ln>
            <a:noFill/>
          </a:ln>
        </p:spPr>
        <p:style>
          <a:lnRef idx="0"/>
          <a:fillRef idx="0"/>
          <a:effectRef idx="0"/>
          <a:fontRef idx="minor"/>
        </p:style>
        <p:txBody>
          <a:bodyPr lIns="90000" rIns="90000" tIns="91440" bIns="91440"/>
          <a:p>
            <a:pPr algn="ctr">
              <a:lnSpc>
                <a:spcPct val="100000"/>
              </a:lnSpc>
            </a:pPr>
            <a:r>
              <a:rPr b="0" lang="en-US" sz="2800" spc="-1" strike="noStrike">
                <a:solidFill>
                  <a:srgbClr val="000000"/>
                </a:solidFill>
                <a:uFill>
                  <a:solidFill>
                    <a:srgbClr val="ffffff"/>
                  </a:solidFill>
                </a:uFill>
                <a:latin typeface="Arial"/>
                <a:ea typeface="Arial"/>
              </a:rPr>
              <a:t>Magnet implants: invisible headphones</a:t>
            </a:r>
            <a:endParaRPr b="0" lang="en-US" sz="1800" spc="-1" strike="noStrike">
              <a:solidFill>
                <a:srgbClr val="000000"/>
              </a:solidFill>
              <a:uFill>
                <a:solidFill>
                  <a:srgbClr val="ffffff"/>
                </a:solidFill>
              </a:uFill>
              <a:latin typeface="Arial"/>
            </a:endParaRPr>
          </a:p>
        </p:txBody>
      </p:sp>
      <p:sp>
        <p:nvSpPr>
          <p:cNvPr id="156" name="CustomShape 2"/>
          <p:cNvSpPr/>
          <p:nvPr/>
        </p:nvSpPr>
        <p:spPr>
          <a:xfrm>
            <a:off x="262080" y="3800160"/>
            <a:ext cx="8569080" cy="1222200"/>
          </a:xfrm>
          <a:prstGeom prst="rect">
            <a:avLst/>
          </a:prstGeom>
          <a:noFill/>
          <a:ln>
            <a:noFill/>
          </a:ln>
        </p:spPr>
        <p:style>
          <a:lnRef idx="0"/>
          <a:fillRef idx="0"/>
          <a:effectRef idx="0"/>
          <a:fontRef idx="minor"/>
        </p:style>
        <p:txBody>
          <a:bodyPr lIns="90000" rIns="90000" tIns="91440" bIns="91440" anchor="ctr"/>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subdermal headphones</a:t>
            </a:r>
            <a:endParaRPr b="0" lang="en-US" sz="1800" spc="-1" strike="noStrike">
              <a:solidFill>
                <a:srgbClr val="000000"/>
              </a:solidFill>
              <a:uFill>
                <a:solidFill>
                  <a:srgbClr val="ffffff"/>
                </a:solidFill>
              </a:uFill>
              <a:latin typeface="Arial"/>
            </a:endParaRPr>
          </a:p>
          <a:p>
            <a:pPr lvl="1" marL="9144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When implanted in the tragus and in combination with an amplifier and copper coil worn around the neck, the magnet can function as subdermal speaker.</a:t>
            </a:r>
            <a:endParaRPr b="0" lang="en-US" sz="1800" spc="-1" strike="noStrike">
              <a:solidFill>
                <a:srgbClr val="000000"/>
              </a:solidFill>
              <a:uFill>
                <a:solidFill>
                  <a:srgbClr val="ffffff"/>
                </a:solidFill>
              </a:uFill>
              <a:latin typeface="Arial"/>
            </a:endParaRPr>
          </a:p>
        </p:txBody>
      </p:sp>
      <p:pic>
        <p:nvPicPr>
          <p:cNvPr id="157" name="Shape 140" descr=""/>
          <p:cNvPicPr/>
          <p:nvPr/>
        </p:nvPicPr>
        <p:blipFill>
          <a:blip r:embed="rId1"/>
          <a:stretch/>
        </p:blipFill>
        <p:spPr>
          <a:xfrm>
            <a:off x="1148760" y="1168560"/>
            <a:ext cx="2778120" cy="2480040"/>
          </a:xfrm>
          <a:prstGeom prst="rect">
            <a:avLst/>
          </a:prstGeom>
          <a:ln>
            <a:noFill/>
          </a:ln>
        </p:spPr>
      </p:pic>
      <p:pic>
        <p:nvPicPr>
          <p:cNvPr id="158" name="Shape 141" descr=""/>
          <p:cNvPicPr/>
          <p:nvPr/>
        </p:nvPicPr>
        <p:blipFill>
          <a:blip r:embed="rId2"/>
          <a:stretch/>
        </p:blipFill>
        <p:spPr>
          <a:xfrm>
            <a:off x="5336280" y="1170000"/>
            <a:ext cx="2383200" cy="2476800"/>
          </a:xfrm>
          <a:prstGeom prst="rect">
            <a:avLst/>
          </a:prstGeom>
          <a:ln>
            <a:noFill/>
          </a:ln>
        </p:spPr>
      </p:pic>
    </p:spTree>
  </p:cSld>
  <p:timing>
    <p:tnLst>
      <p:par>
        <p:cTn id="25" dur="indefinite" restart="never" nodeType="tmRoot">
          <p:childTnLst>
            <p:seq>
              <p:cTn id="26"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9" name="CustomShape 1"/>
          <p:cNvSpPr/>
          <p:nvPr/>
        </p:nvSpPr>
        <p:spPr>
          <a:xfrm>
            <a:off x="311760" y="444960"/>
            <a:ext cx="8519400" cy="571680"/>
          </a:xfrm>
          <a:prstGeom prst="rect">
            <a:avLst/>
          </a:prstGeom>
          <a:noFill/>
          <a:ln>
            <a:noFill/>
          </a:ln>
        </p:spPr>
        <p:style>
          <a:lnRef idx="0"/>
          <a:fillRef idx="0"/>
          <a:effectRef idx="0"/>
          <a:fontRef idx="minor"/>
        </p:style>
        <p:txBody>
          <a:bodyPr lIns="90000" rIns="90000" tIns="91440" bIns="91440"/>
          <a:p>
            <a:pPr algn="ctr">
              <a:lnSpc>
                <a:spcPct val="100000"/>
              </a:lnSpc>
            </a:pPr>
            <a:r>
              <a:rPr b="0" lang="en-US" sz="2800" spc="-1" strike="noStrike">
                <a:solidFill>
                  <a:srgbClr val="000000"/>
                </a:solidFill>
                <a:uFill>
                  <a:solidFill>
                    <a:srgbClr val="ffffff"/>
                  </a:solidFill>
                </a:uFill>
                <a:latin typeface="Arial"/>
                <a:ea typeface="Arial"/>
              </a:rPr>
              <a:t>Circadia:</a:t>
            </a:r>
            <a:endParaRPr b="0" lang="en-US" sz="1800" spc="-1" strike="noStrike">
              <a:solidFill>
                <a:srgbClr val="000000"/>
              </a:solidFill>
              <a:uFill>
                <a:solidFill>
                  <a:srgbClr val="ffffff"/>
                </a:solidFill>
              </a:uFill>
              <a:latin typeface="Arial"/>
            </a:endParaRPr>
          </a:p>
        </p:txBody>
      </p:sp>
      <p:sp>
        <p:nvSpPr>
          <p:cNvPr id="160" name="CustomShape 2"/>
          <p:cNvSpPr/>
          <p:nvPr/>
        </p:nvSpPr>
        <p:spPr>
          <a:xfrm>
            <a:off x="286920" y="3999240"/>
            <a:ext cx="8569080" cy="884880"/>
          </a:xfrm>
          <a:prstGeom prst="rect">
            <a:avLst/>
          </a:prstGeom>
          <a:noFill/>
          <a:ln>
            <a:noFill/>
          </a:ln>
        </p:spPr>
        <p:style>
          <a:lnRef idx="0"/>
          <a:fillRef idx="0"/>
          <a:effectRef idx="0"/>
          <a:fontRef idx="minor"/>
        </p:style>
        <p:txBody>
          <a:bodyPr lIns="90000" rIns="90000" tIns="91440" bIns="91440" anchor="ctr"/>
          <a:p>
            <a:pPr marL="457200" indent="-342000">
              <a:lnSpc>
                <a:spcPct val="100000"/>
              </a:lnSpc>
              <a:buClr>
                <a:srgbClr val="000000"/>
              </a:buClr>
              <a:buFont typeface="Arial"/>
              <a:buChar char="-"/>
            </a:pPr>
            <a:r>
              <a:rPr b="0" lang="en-US" sz="1800" spc="-1" strike="noStrike">
                <a:solidFill>
                  <a:srgbClr val="000000"/>
                </a:solidFill>
                <a:uFill>
                  <a:solidFill>
                    <a:srgbClr val="ffffff"/>
                  </a:solidFill>
                </a:uFill>
                <a:latin typeface="Arial"/>
                <a:ea typeface="Arial"/>
              </a:rPr>
              <a:t>Made by Grindhouse Wetware</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Arial"/>
              <a:buChar char="-"/>
            </a:pPr>
            <a:r>
              <a:rPr b="0" lang="en-US" sz="1800" spc="-1" strike="noStrike">
                <a:solidFill>
                  <a:srgbClr val="000000"/>
                </a:solidFill>
                <a:uFill>
                  <a:solidFill>
                    <a:srgbClr val="ffffff"/>
                  </a:solidFill>
                </a:uFill>
                <a:latin typeface="Arial"/>
                <a:ea typeface="Arial"/>
              </a:rPr>
              <a:t>Measures body data, transmits data via Bluetooth.</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Arial"/>
              <a:buChar char="-"/>
            </a:pPr>
            <a:r>
              <a:rPr b="0" lang="en-US" sz="1800" spc="-1" strike="noStrike">
                <a:solidFill>
                  <a:srgbClr val="000000"/>
                </a:solidFill>
                <a:uFill>
                  <a:solidFill>
                    <a:srgbClr val="ffffff"/>
                  </a:solidFill>
                </a:uFill>
                <a:latin typeface="Arial"/>
                <a:ea typeface="Arial"/>
              </a:rPr>
              <a:t>Charging via induction, but implant was removed after battery problem.</a:t>
            </a:r>
            <a:endParaRPr b="0" lang="en-US" sz="1800" spc="-1" strike="noStrike">
              <a:solidFill>
                <a:srgbClr val="000000"/>
              </a:solidFill>
              <a:uFill>
                <a:solidFill>
                  <a:srgbClr val="ffffff"/>
                </a:solidFill>
              </a:uFill>
              <a:latin typeface="Arial"/>
            </a:endParaRPr>
          </a:p>
        </p:txBody>
      </p:sp>
      <p:pic>
        <p:nvPicPr>
          <p:cNvPr id="161" name="Shape 154" descr=""/>
          <p:cNvPicPr/>
          <p:nvPr/>
        </p:nvPicPr>
        <p:blipFill>
          <a:blip r:embed="rId1"/>
          <a:stretch/>
        </p:blipFill>
        <p:spPr>
          <a:xfrm>
            <a:off x="174240" y="1368720"/>
            <a:ext cx="4297320" cy="2416680"/>
          </a:xfrm>
          <a:prstGeom prst="rect">
            <a:avLst/>
          </a:prstGeom>
          <a:ln>
            <a:noFill/>
          </a:ln>
        </p:spPr>
      </p:pic>
      <p:pic>
        <p:nvPicPr>
          <p:cNvPr id="162" name="Shape 155" descr=""/>
          <p:cNvPicPr/>
          <p:nvPr/>
        </p:nvPicPr>
        <p:blipFill>
          <a:blip r:embed="rId2"/>
          <a:stretch/>
        </p:blipFill>
        <p:spPr>
          <a:xfrm>
            <a:off x="4690800" y="1370160"/>
            <a:ext cx="4297320" cy="2413800"/>
          </a:xfrm>
          <a:prstGeom prst="rect">
            <a:avLst/>
          </a:prstGeom>
          <a:ln>
            <a:noFill/>
          </a:ln>
        </p:spPr>
      </p:pic>
    </p:spTree>
  </p:cSld>
  <p:timing>
    <p:tnLst>
      <p:par>
        <p:cTn id="27" dur="indefinite" restart="never" nodeType="tmRoot">
          <p:childTnLst>
            <p:seq>
              <p:cTn id="28"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3" name="CustomShape 1"/>
          <p:cNvSpPr/>
          <p:nvPr/>
        </p:nvSpPr>
        <p:spPr>
          <a:xfrm>
            <a:off x="311760" y="444960"/>
            <a:ext cx="8519400" cy="571680"/>
          </a:xfrm>
          <a:prstGeom prst="rect">
            <a:avLst/>
          </a:prstGeom>
          <a:noFill/>
          <a:ln>
            <a:noFill/>
          </a:ln>
        </p:spPr>
        <p:style>
          <a:lnRef idx="0"/>
          <a:fillRef idx="0"/>
          <a:effectRef idx="0"/>
          <a:fontRef idx="minor"/>
        </p:style>
        <p:txBody>
          <a:bodyPr lIns="90000" rIns="90000" tIns="91440" bIns="91440"/>
          <a:p>
            <a:pPr algn="ctr">
              <a:lnSpc>
                <a:spcPct val="100000"/>
              </a:lnSpc>
            </a:pPr>
            <a:r>
              <a:rPr b="0" lang="en-US" sz="2800" spc="-1" strike="noStrike">
                <a:solidFill>
                  <a:srgbClr val="000000"/>
                </a:solidFill>
                <a:uFill>
                  <a:solidFill>
                    <a:srgbClr val="ffffff"/>
                  </a:solidFill>
                </a:uFill>
                <a:latin typeface="Arial"/>
                <a:ea typeface="Arial"/>
              </a:rPr>
              <a:t>Eyeborg: wireless video camera in prosthetic eye</a:t>
            </a:r>
            <a:endParaRPr b="0" lang="en-US" sz="1800" spc="-1" strike="noStrike">
              <a:solidFill>
                <a:srgbClr val="000000"/>
              </a:solidFill>
              <a:uFill>
                <a:solidFill>
                  <a:srgbClr val="ffffff"/>
                </a:solidFill>
              </a:uFill>
              <a:latin typeface="Arial"/>
            </a:endParaRPr>
          </a:p>
        </p:txBody>
      </p:sp>
      <p:sp>
        <p:nvSpPr>
          <p:cNvPr id="164" name="CustomShape 2"/>
          <p:cNvSpPr/>
          <p:nvPr/>
        </p:nvSpPr>
        <p:spPr>
          <a:xfrm>
            <a:off x="286920" y="3999240"/>
            <a:ext cx="8569080" cy="884880"/>
          </a:xfrm>
          <a:prstGeom prst="rect">
            <a:avLst/>
          </a:prstGeom>
          <a:noFill/>
          <a:ln>
            <a:noFill/>
          </a:ln>
        </p:spPr>
        <p:style>
          <a:lnRef idx="0"/>
          <a:fillRef idx="0"/>
          <a:effectRef idx="0"/>
          <a:fontRef idx="minor"/>
        </p:style>
        <p:txBody>
          <a:bodyPr lIns="90000" rIns="90000" tIns="91440" bIns="91440" anchor="ctr"/>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Prosthetic eye with wireless video camera.</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Worn by director / filmmaker Rob Spence.</a:t>
            </a:r>
            <a:endParaRPr b="0" lang="en-US" sz="1800" spc="-1" strike="noStrike">
              <a:solidFill>
                <a:srgbClr val="000000"/>
              </a:solidFill>
              <a:uFill>
                <a:solidFill>
                  <a:srgbClr val="ffffff"/>
                </a:solidFill>
              </a:uFill>
              <a:latin typeface="Arial"/>
            </a:endParaRPr>
          </a:p>
        </p:txBody>
      </p:sp>
      <p:pic>
        <p:nvPicPr>
          <p:cNvPr id="165" name="Shape 162" descr=""/>
          <p:cNvPicPr/>
          <p:nvPr/>
        </p:nvPicPr>
        <p:blipFill>
          <a:blip r:embed="rId1"/>
          <a:srcRect l="0" t="0" r="25102" b="0"/>
          <a:stretch/>
        </p:blipFill>
        <p:spPr>
          <a:xfrm>
            <a:off x="1351440" y="1363320"/>
            <a:ext cx="3218400" cy="2415600"/>
          </a:xfrm>
          <a:prstGeom prst="rect">
            <a:avLst/>
          </a:prstGeom>
          <a:ln>
            <a:noFill/>
          </a:ln>
        </p:spPr>
      </p:pic>
      <p:pic>
        <p:nvPicPr>
          <p:cNvPr id="166" name="Shape 163" descr=""/>
          <p:cNvPicPr/>
          <p:nvPr/>
        </p:nvPicPr>
        <p:blipFill>
          <a:blip r:embed="rId2"/>
          <a:stretch/>
        </p:blipFill>
        <p:spPr>
          <a:xfrm>
            <a:off x="5375880" y="1363320"/>
            <a:ext cx="2415600" cy="2415600"/>
          </a:xfrm>
          <a:prstGeom prst="rect">
            <a:avLst/>
          </a:prstGeom>
          <a:ln>
            <a:noFill/>
          </a:ln>
        </p:spPr>
      </p:pic>
    </p:spTree>
  </p:cSld>
  <p:timing>
    <p:tnLst>
      <p:par>
        <p:cTn id="29" dur="indefinite" restart="never" nodeType="tmRoot">
          <p:childTnLst>
            <p:seq>
              <p:cTn id="30"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7" name="CustomShape 1"/>
          <p:cNvSpPr/>
          <p:nvPr/>
        </p:nvSpPr>
        <p:spPr>
          <a:xfrm>
            <a:off x="311760" y="444960"/>
            <a:ext cx="8519400" cy="571680"/>
          </a:xfrm>
          <a:prstGeom prst="rect">
            <a:avLst/>
          </a:prstGeom>
          <a:noFill/>
          <a:ln>
            <a:noFill/>
          </a:ln>
        </p:spPr>
        <p:style>
          <a:lnRef idx="0"/>
          <a:fillRef idx="0"/>
          <a:effectRef idx="0"/>
          <a:fontRef idx="minor"/>
        </p:style>
        <p:txBody>
          <a:bodyPr lIns="90000" rIns="90000" tIns="91440" bIns="91440"/>
          <a:p>
            <a:pPr algn="ctr">
              <a:lnSpc>
                <a:spcPct val="100000"/>
              </a:lnSpc>
            </a:pPr>
            <a:r>
              <a:rPr b="0" lang="en-US" sz="2800" spc="-1" strike="noStrike">
                <a:solidFill>
                  <a:srgbClr val="000000"/>
                </a:solidFill>
                <a:uFill>
                  <a:solidFill>
                    <a:srgbClr val="ffffff"/>
                  </a:solidFill>
                </a:uFill>
                <a:latin typeface="Arial"/>
                <a:ea typeface="Arial"/>
              </a:rPr>
              <a:t>Eyeborg: transform colors to audio frequencies</a:t>
            </a:r>
            <a:endParaRPr b="0" lang="en-US" sz="1800" spc="-1" strike="noStrike">
              <a:solidFill>
                <a:srgbClr val="000000"/>
              </a:solidFill>
              <a:uFill>
                <a:solidFill>
                  <a:srgbClr val="ffffff"/>
                </a:solidFill>
              </a:uFill>
              <a:latin typeface="Arial"/>
            </a:endParaRPr>
          </a:p>
        </p:txBody>
      </p:sp>
      <p:sp>
        <p:nvSpPr>
          <p:cNvPr id="168" name="CustomShape 2"/>
          <p:cNvSpPr/>
          <p:nvPr/>
        </p:nvSpPr>
        <p:spPr>
          <a:xfrm>
            <a:off x="286920" y="3999240"/>
            <a:ext cx="8569080" cy="884880"/>
          </a:xfrm>
          <a:prstGeom prst="rect">
            <a:avLst/>
          </a:prstGeom>
          <a:noFill/>
          <a:ln>
            <a:noFill/>
          </a:ln>
        </p:spPr>
        <p:style>
          <a:lnRef idx="0"/>
          <a:fillRef idx="0"/>
          <a:effectRef idx="0"/>
          <a:fontRef idx="minor"/>
        </p:style>
        <p:txBody>
          <a:bodyPr lIns="90000" rIns="90000" tIns="91440" bIns="91440" anchor="ctr"/>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Neil Harbisson is color blind, but his implant changes color to tone frequency.</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Government approved his passport photo with visible implant.</a:t>
            </a:r>
            <a:endParaRPr b="0" lang="en-US" sz="1800" spc="-1" strike="noStrike">
              <a:solidFill>
                <a:srgbClr val="000000"/>
              </a:solidFill>
              <a:uFill>
                <a:solidFill>
                  <a:srgbClr val="ffffff"/>
                </a:solidFill>
              </a:uFill>
              <a:latin typeface="Arial"/>
            </a:endParaRPr>
          </a:p>
        </p:txBody>
      </p:sp>
      <p:pic>
        <p:nvPicPr>
          <p:cNvPr id="169" name="Shape 170" descr=""/>
          <p:cNvPicPr/>
          <p:nvPr/>
        </p:nvPicPr>
        <p:blipFill>
          <a:blip r:embed="rId1"/>
          <a:stretch/>
        </p:blipFill>
        <p:spPr>
          <a:xfrm>
            <a:off x="1408320" y="1363320"/>
            <a:ext cx="3195000" cy="2415600"/>
          </a:xfrm>
          <a:prstGeom prst="rect">
            <a:avLst/>
          </a:prstGeom>
          <a:ln>
            <a:noFill/>
          </a:ln>
        </p:spPr>
      </p:pic>
      <p:pic>
        <p:nvPicPr>
          <p:cNvPr id="170" name="Shape 171" descr=""/>
          <p:cNvPicPr/>
          <p:nvPr/>
        </p:nvPicPr>
        <p:blipFill>
          <a:blip r:embed="rId2"/>
          <a:stretch/>
        </p:blipFill>
        <p:spPr>
          <a:xfrm>
            <a:off x="5333040" y="1363320"/>
            <a:ext cx="2415600" cy="2415600"/>
          </a:xfrm>
          <a:prstGeom prst="rect">
            <a:avLst/>
          </a:prstGeom>
          <a:ln>
            <a:noFill/>
          </a:ln>
        </p:spPr>
      </p:pic>
    </p:spTree>
  </p:cSld>
  <p:timing>
    <p:tnLst>
      <p:par>
        <p:cTn id="31" dur="indefinite" restart="never" nodeType="tmRoot">
          <p:childTnLst>
            <p:seq>
              <p:cTn id="32"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1" name="CustomShape 1"/>
          <p:cNvSpPr/>
          <p:nvPr/>
        </p:nvSpPr>
        <p:spPr>
          <a:xfrm>
            <a:off x="311760" y="444960"/>
            <a:ext cx="8519400" cy="571680"/>
          </a:xfrm>
          <a:prstGeom prst="rect">
            <a:avLst/>
          </a:prstGeom>
          <a:noFill/>
          <a:ln>
            <a:noFill/>
          </a:ln>
        </p:spPr>
        <p:style>
          <a:lnRef idx="0"/>
          <a:fillRef idx="0"/>
          <a:effectRef idx="0"/>
          <a:fontRef idx="minor"/>
        </p:style>
        <p:txBody>
          <a:bodyPr lIns="90000" rIns="90000" tIns="91440" bIns="91440"/>
          <a:p>
            <a:pPr algn="ctr">
              <a:lnSpc>
                <a:spcPct val="100000"/>
              </a:lnSpc>
            </a:pPr>
            <a:r>
              <a:rPr b="0" lang="en-US" sz="2800" spc="-1" strike="noStrike">
                <a:solidFill>
                  <a:srgbClr val="000000"/>
                </a:solidFill>
                <a:uFill>
                  <a:solidFill>
                    <a:srgbClr val="ffffff"/>
                  </a:solidFill>
                </a:uFill>
                <a:latin typeface="Arial"/>
                <a:ea typeface="Arial"/>
              </a:rPr>
              <a:t>Firefly: tritium lighting implants</a:t>
            </a:r>
            <a:endParaRPr b="0" lang="en-US" sz="1800" spc="-1" strike="noStrike">
              <a:solidFill>
                <a:srgbClr val="000000"/>
              </a:solidFill>
              <a:uFill>
                <a:solidFill>
                  <a:srgbClr val="ffffff"/>
                </a:solidFill>
              </a:uFill>
              <a:latin typeface="Arial"/>
            </a:endParaRPr>
          </a:p>
        </p:txBody>
      </p:sp>
      <p:sp>
        <p:nvSpPr>
          <p:cNvPr id="172" name="CustomShape 2"/>
          <p:cNvSpPr/>
          <p:nvPr/>
        </p:nvSpPr>
        <p:spPr>
          <a:xfrm>
            <a:off x="286920" y="3999240"/>
            <a:ext cx="8569080" cy="884880"/>
          </a:xfrm>
          <a:prstGeom prst="rect">
            <a:avLst/>
          </a:prstGeom>
          <a:noFill/>
          <a:ln>
            <a:noFill/>
          </a:ln>
        </p:spPr>
        <p:style>
          <a:lnRef idx="0"/>
          <a:fillRef idx="0"/>
          <a:effectRef idx="0"/>
          <a:fontRef idx="minor"/>
        </p:style>
        <p:txBody>
          <a:bodyPr lIns="90000" rIns="90000" tIns="91440" bIns="91440" anchor="ctr"/>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Created by cyberise.me, this tritium implant glows in the dark.</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Implant emits a small amount of ionizing radiation.</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Radiation reduced by special coating of lead oxide glass.</a:t>
            </a:r>
            <a:endParaRPr b="0" lang="en-US" sz="1800" spc="-1" strike="noStrike">
              <a:solidFill>
                <a:srgbClr val="000000"/>
              </a:solidFill>
              <a:uFill>
                <a:solidFill>
                  <a:srgbClr val="ffffff"/>
                </a:solidFill>
              </a:uFill>
              <a:latin typeface="Arial"/>
            </a:endParaRPr>
          </a:p>
        </p:txBody>
      </p:sp>
      <p:pic>
        <p:nvPicPr>
          <p:cNvPr id="173" name="Shape 178" descr=""/>
          <p:cNvPicPr/>
          <p:nvPr/>
        </p:nvPicPr>
        <p:blipFill>
          <a:blip r:embed="rId1"/>
          <a:stretch/>
        </p:blipFill>
        <p:spPr>
          <a:xfrm>
            <a:off x="4928040" y="1117800"/>
            <a:ext cx="2892240" cy="2677680"/>
          </a:xfrm>
          <a:prstGeom prst="rect">
            <a:avLst/>
          </a:prstGeom>
          <a:ln>
            <a:noFill/>
          </a:ln>
        </p:spPr>
      </p:pic>
      <p:pic>
        <p:nvPicPr>
          <p:cNvPr id="174" name="Shape 179" descr=""/>
          <p:cNvPicPr/>
          <p:nvPr/>
        </p:nvPicPr>
        <p:blipFill>
          <a:blip r:embed="rId2"/>
          <a:stretch/>
        </p:blipFill>
        <p:spPr>
          <a:xfrm>
            <a:off x="1406160" y="1117800"/>
            <a:ext cx="2008080" cy="2677680"/>
          </a:xfrm>
          <a:prstGeom prst="rect">
            <a:avLst/>
          </a:prstGeom>
          <a:ln>
            <a:noFill/>
          </a:ln>
        </p:spPr>
      </p:pic>
    </p:spTree>
  </p:cSld>
  <p:timing>
    <p:tnLst>
      <p:par>
        <p:cTn id="33" dur="indefinite" restart="never" nodeType="tmRoot">
          <p:childTnLst>
            <p:seq>
              <p:cTn id="34"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5" name="CustomShape 1"/>
          <p:cNvSpPr/>
          <p:nvPr/>
        </p:nvSpPr>
        <p:spPr>
          <a:xfrm>
            <a:off x="311760" y="444960"/>
            <a:ext cx="8519400" cy="571680"/>
          </a:xfrm>
          <a:prstGeom prst="rect">
            <a:avLst/>
          </a:prstGeom>
          <a:noFill/>
          <a:ln>
            <a:noFill/>
          </a:ln>
        </p:spPr>
        <p:style>
          <a:lnRef idx="0"/>
          <a:fillRef idx="0"/>
          <a:effectRef idx="0"/>
          <a:fontRef idx="minor"/>
        </p:style>
        <p:txBody>
          <a:bodyPr lIns="90000" rIns="90000" tIns="91440" bIns="91440"/>
          <a:p>
            <a:pPr algn="ctr">
              <a:lnSpc>
                <a:spcPct val="100000"/>
              </a:lnSpc>
            </a:pPr>
            <a:r>
              <a:rPr b="0" lang="en-US" sz="2800" spc="-1" strike="noStrike">
                <a:solidFill>
                  <a:srgbClr val="000000"/>
                </a:solidFill>
                <a:uFill>
                  <a:solidFill>
                    <a:srgbClr val="ffffff"/>
                  </a:solidFill>
                </a:uFill>
                <a:latin typeface="Arial"/>
                <a:ea typeface="Arial"/>
              </a:rPr>
              <a:t>North Sense: external compass</a:t>
            </a:r>
            <a:endParaRPr b="0" lang="en-US" sz="1800" spc="-1" strike="noStrike">
              <a:solidFill>
                <a:srgbClr val="000000"/>
              </a:solidFill>
              <a:uFill>
                <a:solidFill>
                  <a:srgbClr val="ffffff"/>
                </a:solidFill>
              </a:uFill>
              <a:latin typeface="Arial"/>
            </a:endParaRPr>
          </a:p>
        </p:txBody>
      </p:sp>
      <p:sp>
        <p:nvSpPr>
          <p:cNvPr id="176" name="CustomShape 2"/>
          <p:cNvSpPr/>
          <p:nvPr/>
        </p:nvSpPr>
        <p:spPr>
          <a:xfrm>
            <a:off x="286920" y="3999240"/>
            <a:ext cx="8569080" cy="884880"/>
          </a:xfrm>
          <a:prstGeom prst="rect">
            <a:avLst/>
          </a:prstGeom>
          <a:noFill/>
          <a:ln>
            <a:noFill/>
          </a:ln>
        </p:spPr>
        <p:style>
          <a:lnRef idx="0"/>
          <a:fillRef idx="0"/>
          <a:effectRef idx="0"/>
          <a:fontRef idx="minor"/>
        </p:style>
        <p:txBody>
          <a:bodyPr lIns="90000" rIns="90000" tIns="91440" bIns="91440" anchor="ctr"/>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Created by Cyborg Nest.</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Compass vibrates when facing north.</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Not an implant, but attaches to piercings.</a:t>
            </a:r>
            <a:endParaRPr b="0" lang="en-US" sz="1800" spc="-1" strike="noStrike">
              <a:solidFill>
                <a:srgbClr val="000000"/>
              </a:solidFill>
              <a:uFill>
                <a:solidFill>
                  <a:srgbClr val="ffffff"/>
                </a:solidFill>
              </a:uFill>
              <a:latin typeface="Arial"/>
            </a:endParaRPr>
          </a:p>
        </p:txBody>
      </p:sp>
      <p:pic>
        <p:nvPicPr>
          <p:cNvPr id="177" name="Shape 186" descr=""/>
          <p:cNvPicPr/>
          <p:nvPr/>
        </p:nvPicPr>
        <p:blipFill>
          <a:blip r:embed="rId1"/>
          <a:srcRect l="17735" t="0" r="17008" b="0"/>
          <a:stretch/>
        </p:blipFill>
        <p:spPr>
          <a:xfrm>
            <a:off x="755280" y="1105200"/>
            <a:ext cx="3102120" cy="2677680"/>
          </a:xfrm>
          <a:prstGeom prst="rect">
            <a:avLst/>
          </a:prstGeom>
          <a:ln>
            <a:noFill/>
          </a:ln>
        </p:spPr>
      </p:pic>
      <p:pic>
        <p:nvPicPr>
          <p:cNvPr id="178" name="Shape 187" descr=""/>
          <p:cNvPicPr/>
          <p:nvPr/>
        </p:nvPicPr>
        <p:blipFill>
          <a:blip r:embed="rId2"/>
          <a:srcRect l="7608" t="20408" r="12795" b="0"/>
          <a:stretch/>
        </p:blipFill>
        <p:spPr>
          <a:xfrm>
            <a:off x="4336920" y="1105200"/>
            <a:ext cx="4141080" cy="2677680"/>
          </a:xfrm>
          <a:prstGeom prst="rect">
            <a:avLst/>
          </a:prstGeom>
          <a:ln>
            <a:noFill/>
          </a:ln>
        </p:spPr>
      </p:pic>
    </p:spTree>
  </p:cSld>
  <p:timing>
    <p:tnLst>
      <p:par>
        <p:cTn id="35" dur="indefinite" restart="never" nodeType="tmRoot">
          <p:childTnLst>
            <p:seq>
              <p:cTn id="36"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9" name="CustomShape 1"/>
          <p:cNvSpPr/>
          <p:nvPr/>
        </p:nvSpPr>
        <p:spPr>
          <a:xfrm>
            <a:off x="311760" y="444960"/>
            <a:ext cx="8519400" cy="571680"/>
          </a:xfrm>
          <a:prstGeom prst="rect">
            <a:avLst/>
          </a:prstGeom>
          <a:noFill/>
          <a:ln>
            <a:noFill/>
          </a:ln>
        </p:spPr>
        <p:style>
          <a:lnRef idx="0"/>
          <a:fillRef idx="0"/>
          <a:effectRef idx="0"/>
          <a:fontRef idx="minor"/>
        </p:style>
        <p:txBody>
          <a:bodyPr lIns="90000" rIns="90000" tIns="91440" bIns="91440"/>
          <a:p>
            <a:pPr algn="ctr">
              <a:lnSpc>
                <a:spcPct val="100000"/>
              </a:lnSpc>
            </a:pPr>
            <a:r>
              <a:rPr b="0" lang="en-US" sz="2800" spc="-1" strike="noStrike">
                <a:solidFill>
                  <a:srgbClr val="000000"/>
                </a:solidFill>
                <a:uFill>
                  <a:solidFill>
                    <a:srgbClr val="ffffff"/>
                  </a:solidFill>
                </a:uFill>
                <a:latin typeface="Arial"/>
                <a:ea typeface="Arial"/>
              </a:rPr>
              <a:t>NorthStar V1: 5 red SMD LEDs</a:t>
            </a:r>
            <a:endParaRPr b="0" lang="en-US" sz="1800" spc="-1" strike="noStrike">
              <a:solidFill>
                <a:srgbClr val="000000"/>
              </a:solidFill>
              <a:uFill>
                <a:solidFill>
                  <a:srgbClr val="ffffff"/>
                </a:solidFill>
              </a:uFill>
              <a:latin typeface="Arial"/>
            </a:endParaRPr>
          </a:p>
        </p:txBody>
      </p:sp>
      <p:sp>
        <p:nvSpPr>
          <p:cNvPr id="180" name="CustomShape 2"/>
          <p:cNvSpPr/>
          <p:nvPr/>
        </p:nvSpPr>
        <p:spPr>
          <a:xfrm>
            <a:off x="286920" y="3999240"/>
            <a:ext cx="8569080" cy="884880"/>
          </a:xfrm>
          <a:prstGeom prst="rect">
            <a:avLst/>
          </a:prstGeom>
          <a:noFill/>
          <a:ln>
            <a:noFill/>
          </a:ln>
        </p:spPr>
        <p:style>
          <a:lnRef idx="0"/>
          <a:fillRef idx="0"/>
          <a:effectRef idx="0"/>
          <a:fontRef idx="minor"/>
        </p:style>
        <p:txBody>
          <a:bodyPr lIns="90000" rIns="90000" tIns="91440" bIns="91440" anchor="ctr"/>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Made by Grindhouse Wetware. LEDs are activated by magnet.</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Backlight tattoos, mimick bio luminescence.</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Next version has gesture recognition.</a:t>
            </a:r>
            <a:endParaRPr b="0" lang="en-US" sz="1800" spc="-1" strike="noStrike">
              <a:solidFill>
                <a:srgbClr val="000000"/>
              </a:solidFill>
              <a:uFill>
                <a:solidFill>
                  <a:srgbClr val="ffffff"/>
                </a:solidFill>
              </a:uFill>
              <a:latin typeface="Arial"/>
            </a:endParaRPr>
          </a:p>
        </p:txBody>
      </p:sp>
      <p:pic>
        <p:nvPicPr>
          <p:cNvPr id="181" name="Shape 194" descr=""/>
          <p:cNvPicPr/>
          <p:nvPr/>
        </p:nvPicPr>
        <p:blipFill>
          <a:blip r:embed="rId1"/>
          <a:stretch/>
        </p:blipFill>
        <p:spPr>
          <a:xfrm>
            <a:off x="1188360" y="1092960"/>
            <a:ext cx="2590560" cy="2677680"/>
          </a:xfrm>
          <a:prstGeom prst="rect">
            <a:avLst/>
          </a:prstGeom>
          <a:ln>
            <a:noFill/>
          </a:ln>
        </p:spPr>
      </p:pic>
      <p:pic>
        <p:nvPicPr>
          <p:cNvPr id="182" name="Shape 195" descr=""/>
          <p:cNvPicPr/>
          <p:nvPr/>
        </p:nvPicPr>
        <p:blipFill>
          <a:blip r:embed="rId2"/>
          <a:stretch/>
        </p:blipFill>
        <p:spPr>
          <a:xfrm>
            <a:off x="4268160" y="1092960"/>
            <a:ext cx="3686400" cy="2677680"/>
          </a:xfrm>
          <a:prstGeom prst="rect">
            <a:avLst/>
          </a:prstGeom>
          <a:ln>
            <a:noFill/>
          </a:ln>
        </p:spPr>
      </p:pic>
    </p:spTree>
  </p:cSld>
  <p:timing>
    <p:tnLst>
      <p:par>
        <p:cTn id="37" dur="indefinite" restart="never" nodeType="tmRoot">
          <p:childTnLst>
            <p:seq>
              <p:cTn id="38"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3" name="CustomShape 1"/>
          <p:cNvSpPr/>
          <p:nvPr/>
        </p:nvSpPr>
        <p:spPr>
          <a:xfrm>
            <a:off x="311760" y="444960"/>
            <a:ext cx="8519400" cy="571680"/>
          </a:xfrm>
          <a:prstGeom prst="rect">
            <a:avLst/>
          </a:prstGeom>
          <a:noFill/>
          <a:ln>
            <a:noFill/>
          </a:ln>
        </p:spPr>
        <p:style>
          <a:lnRef idx="0"/>
          <a:fillRef idx="0"/>
          <a:effectRef idx="0"/>
          <a:fontRef idx="minor"/>
        </p:style>
        <p:txBody>
          <a:bodyPr lIns="90000" rIns="90000" tIns="91440" bIns="91440"/>
          <a:p>
            <a:pPr algn="ctr">
              <a:lnSpc>
                <a:spcPct val="100000"/>
              </a:lnSpc>
            </a:pPr>
            <a:r>
              <a:rPr b="0" lang="en-US" sz="2800" spc="-1" strike="noStrike">
                <a:solidFill>
                  <a:srgbClr val="000000"/>
                </a:solidFill>
                <a:uFill>
                  <a:solidFill>
                    <a:srgbClr val="ffffff"/>
                  </a:solidFill>
                </a:uFill>
                <a:latin typeface="Arial"/>
                <a:ea typeface="Arial"/>
              </a:rPr>
              <a:t>Introduction</a:t>
            </a:r>
            <a:endParaRPr b="0" lang="en-US" sz="1800" spc="-1" strike="noStrike">
              <a:solidFill>
                <a:srgbClr val="000000"/>
              </a:solidFill>
              <a:uFill>
                <a:solidFill>
                  <a:srgbClr val="ffffff"/>
                </a:solidFill>
              </a:uFill>
              <a:latin typeface="Arial"/>
            </a:endParaRPr>
          </a:p>
        </p:txBody>
      </p:sp>
      <p:sp>
        <p:nvSpPr>
          <p:cNvPr id="124" name="CustomShape 2"/>
          <p:cNvSpPr/>
          <p:nvPr/>
        </p:nvSpPr>
        <p:spPr>
          <a:xfrm>
            <a:off x="2572560" y="3781800"/>
            <a:ext cx="3998880" cy="938520"/>
          </a:xfrm>
          <a:prstGeom prst="rect">
            <a:avLst/>
          </a:prstGeom>
          <a:noFill/>
          <a:ln>
            <a:noFill/>
          </a:ln>
        </p:spPr>
        <p:style>
          <a:lnRef idx="0"/>
          <a:fillRef idx="0"/>
          <a:effectRef idx="0"/>
          <a:fontRef idx="minor"/>
        </p:style>
        <p:txBody>
          <a:bodyPr lIns="90000" rIns="90000" tIns="91440" bIns="91440"/>
          <a:p>
            <a:pPr algn="ctr">
              <a:lnSpc>
                <a:spcPct val="100000"/>
              </a:lnSpc>
            </a:pPr>
            <a:r>
              <a:rPr b="0" lang="en-US" sz="1400" spc="-1" strike="noStrike">
                <a:solidFill>
                  <a:srgbClr val="000000"/>
                </a:solidFill>
                <a:uFill>
                  <a:solidFill>
                    <a:srgbClr val="ffffff"/>
                  </a:solidFill>
                </a:uFill>
                <a:latin typeface="Arial"/>
                <a:ea typeface="Arial"/>
              </a:rPr>
              <a:t>Patrick Paumen</a:t>
            </a:r>
            <a:endParaRPr b="0" lang="en-US" sz="1800" spc="-1" strike="noStrike">
              <a:solidFill>
                <a:srgbClr val="000000"/>
              </a:solidFill>
              <a:uFill>
                <a:solidFill>
                  <a:srgbClr val="ffffff"/>
                </a:solidFill>
              </a:uFill>
              <a:latin typeface="Arial"/>
            </a:endParaRPr>
          </a:p>
          <a:p>
            <a:pPr algn="ctr">
              <a:lnSpc>
                <a:spcPct val="100000"/>
              </a:lnSpc>
            </a:pPr>
            <a:endParaRPr b="0" lang="en-US" sz="1800" spc="-1" strike="noStrike">
              <a:solidFill>
                <a:srgbClr val="000000"/>
              </a:solidFill>
              <a:uFill>
                <a:solidFill>
                  <a:srgbClr val="ffffff"/>
                </a:solidFill>
              </a:uFill>
              <a:latin typeface="Arial"/>
            </a:endParaRPr>
          </a:p>
          <a:p>
            <a:pPr algn="ctr">
              <a:lnSpc>
                <a:spcPct val="100000"/>
              </a:lnSpc>
            </a:pPr>
            <a:r>
              <a:rPr b="0" lang="en-US" sz="1400" spc="-1" strike="noStrike">
                <a:solidFill>
                  <a:srgbClr val="000000"/>
                </a:solidFill>
                <a:uFill>
                  <a:solidFill>
                    <a:srgbClr val="ffffff"/>
                  </a:solidFill>
                </a:uFill>
                <a:latin typeface="Arial"/>
                <a:ea typeface="Arial"/>
              </a:rPr>
              <a:t>Founder of hackerspace ACKspace</a:t>
            </a:r>
            <a:endParaRPr b="0" lang="en-US" sz="1800" spc="-1" strike="noStrike">
              <a:solidFill>
                <a:srgbClr val="000000"/>
              </a:solidFill>
              <a:uFill>
                <a:solidFill>
                  <a:srgbClr val="ffffff"/>
                </a:solidFill>
              </a:uFill>
              <a:latin typeface="Arial"/>
            </a:endParaRPr>
          </a:p>
        </p:txBody>
      </p:sp>
      <p:pic>
        <p:nvPicPr>
          <p:cNvPr id="125" name="Shape 64" descr=""/>
          <p:cNvPicPr/>
          <p:nvPr/>
        </p:nvPicPr>
        <p:blipFill>
          <a:blip r:embed="rId1"/>
          <a:stretch/>
        </p:blipFill>
        <p:spPr>
          <a:xfrm>
            <a:off x="3518280" y="1305000"/>
            <a:ext cx="2107440" cy="2107440"/>
          </a:xfrm>
          <a:prstGeom prst="rect">
            <a:avLst/>
          </a:prstGeom>
          <a:ln>
            <a:noFill/>
          </a:ln>
        </p:spPr>
      </p:pic>
    </p:spTree>
  </p:cSld>
  <p:timing>
    <p:tnLst>
      <p:par>
        <p:cTn id="3" dur="indefinite" restart="never" nodeType="tmRoot">
          <p:childTnLst>
            <p:seq>
              <p:cTn id="4"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3" name="CustomShape 1"/>
          <p:cNvSpPr/>
          <p:nvPr/>
        </p:nvSpPr>
        <p:spPr>
          <a:xfrm>
            <a:off x="311760" y="444960"/>
            <a:ext cx="8519400" cy="571680"/>
          </a:xfrm>
          <a:prstGeom prst="rect">
            <a:avLst/>
          </a:prstGeom>
          <a:noFill/>
          <a:ln>
            <a:noFill/>
          </a:ln>
        </p:spPr>
        <p:style>
          <a:lnRef idx="0"/>
          <a:fillRef idx="0"/>
          <a:effectRef idx="0"/>
          <a:fontRef idx="minor"/>
        </p:style>
        <p:txBody>
          <a:bodyPr lIns="90000" rIns="90000" tIns="91440" bIns="91440"/>
          <a:p>
            <a:pPr algn="ctr">
              <a:lnSpc>
                <a:spcPct val="100000"/>
              </a:lnSpc>
            </a:pPr>
            <a:r>
              <a:rPr b="0" lang="en-US" sz="2800" spc="-1" strike="noStrike">
                <a:solidFill>
                  <a:srgbClr val="000000"/>
                </a:solidFill>
                <a:uFill>
                  <a:solidFill>
                    <a:srgbClr val="ffffff"/>
                  </a:solidFill>
                </a:uFill>
                <a:latin typeface="Arial"/>
                <a:ea typeface="Arial"/>
              </a:rPr>
              <a:t>Seismic Sense</a:t>
            </a:r>
            <a:endParaRPr b="0" lang="en-US" sz="1800" spc="-1" strike="noStrike">
              <a:solidFill>
                <a:srgbClr val="000000"/>
              </a:solidFill>
              <a:uFill>
                <a:solidFill>
                  <a:srgbClr val="ffffff"/>
                </a:solidFill>
              </a:uFill>
              <a:latin typeface="Arial"/>
            </a:endParaRPr>
          </a:p>
        </p:txBody>
      </p:sp>
      <p:sp>
        <p:nvSpPr>
          <p:cNvPr id="184" name="CustomShape 2"/>
          <p:cNvSpPr/>
          <p:nvPr/>
        </p:nvSpPr>
        <p:spPr>
          <a:xfrm>
            <a:off x="286920" y="3999240"/>
            <a:ext cx="8569080" cy="884880"/>
          </a:xfrm>
          <a:prstGeom prst="rect">
            <a:avLst/>
          </a:prstGeom>
          <a:noFill/>
          <a:ln>
            <a:noFill/>
          </a:ln>
        </p:spPr>
        <p:style>
          <a:lnRef idx="0"/>
          <a:fillRef idx="0"/>
          <a:effectRef idx="0"/>
          <a:fontRef idx="minor"/>
        </p:style>
        <p:txBody>
          <a:bodyPr lIns="90000" rIns="90000" tIns="91440" bIns="91440" anchor="ctr"/>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Implant in elbow allows wearer to feel earthquakes through vibrations.</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Wirelessly connects to online seismographs, any earthquake in the </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world of 1 Richter and above.</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Worn by Moon Ribas, who uses it in her choreography.</a:t>
            </a:r>
            <a:endParaRPr b="0" lang="en-US" sz="1800" spc="-1" strike="noStrike">
              <a:solidFill>
                <a:srgbClr val="000000"/>
              </a:solidFill>
              <a:uFill>
                <a:solidFill>
                  <a:srgbClr val="ffffff"/>
                </a:solidFill>
              </a:uFill>
              <a:latin typeface="Arial"/>
            </a:endParaRPr>
          </a:p>
        </p:txBody>
      </p:sp>
      <p:pic>
        <p:nvPicPr>
          <p:cNvPr id="185" name="" descr=""/>
          <p:cNvPicPr/>
          <p:nvPr/>
        </p:nvPicPr>
        <p:blipFill>
          <a:blip r:embed="rId1"/>
          <a:stretch/>
        </p:blipFill>
        <p:spPr>
          <a:xfrm>
            <a:off x="464760" y="1144080"/>
            <a:ext cx="3638880" cy="2671560"/>
          </a:xfrm>
          <a:prstGeom prst="rect">
            <a:avLst/>
          </a:prstGeom>
          <a:ln>
            <a:noFill/>
          </a:ln>
        </p:spPr>
      </p:pic>
      <p:pic>
        <p:nvPicPr>
          <p:cNvPr id="186" name="" descr=""/>
          <p:cNvPicPr/>
          <p:nvPr/>
        </p:nvPicPr>
        <p:blipFill>
          <a:blip r:embed="rId2"/>
          <a:srcRect l="12450" t="0" r="0" b="0"/>
          <a:stretch/>
        </p:blipFill>
        <p:spPr>
          <a:xfrm>
            <a:off x="4392000" y="1146600"/>
            <a:ext cx="4319640" cy="2669040"/>
          </a:xfrm>
          <a:prstGeom prst="rect">
            <a:avLst/>
          </a:prstGeom>
          <a:ln>
            <a:noFill/>
          </a:ln>
        </p:spPr>
      </p:pic>
    </p:spTree>
  </p:cSld>
  <p:timing>
    <p:tnLst>
      <p:par>
        <p:cTn id="39" dur="indefinite" restart="never" nodeType="tmRoot">
          <p:childTnLst>
            <p:seq>
              <p:cTn id="40" nodeType="mainSeq"/>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7" name="CustomShape 1"/>
          <p:cNvSpPr/>
          <p:nvPr/>
        </p:nvSpPr>
        <p:spPr>
          <a:xfrm>
            <a:off x="311760" y="444960"/>
            <a:ext cx="8519400" cy="571680"/>
          </a:xfrm>
          <a:prstGeom prst="rect">
            <a:avLst/>
          </a:prstGeom>
          <a:noFill/>
          <a:ln>
            <a:noFill/>
          </a:ln>
        </p:spPr>
        <p:style>
          <a:lnRef idx="0"/>
          <a:fillRef idx="0"/>
          <a:effectRef idx="0"/>
          <a:fontRef idx="minor"/>
        </p:style>
        <p:txBody>
          <a:bodyPr lIns="90000" rIns="90000" tIns="91440" bIns="91440"/>
          <a:p>
            <a:pPr algn="ctr">
              <a:lnSpc>
                <a:spcPct val="100000"/>
              </a:lnSpc>
            </a:pPr>
            <a:r>
              <a:rPr b="0" lang="en-US" sz="2800" spc="-1" strike="noStrike">
                <a:solidFill>
                  <a:srgbClr val="000000"/>
                </a:solidFill>
                <a:uFill>
                  <a:solidFill>
                    <a:srgbClr val="ffffff"/>
                  </a:solidFill>
                </a:uFill>
                <a:latin typeface="Arial"/>
                <a:ea typeface="Arial"/>
              </a:rPr>
              <a:t>RFID tag implants: x-series</a:t>
            </a:r>
            <a:endParaRPr b="0" lang="en-US" sz="1800" spc="-1" strike="noStrike">
              <a:solidFill>
                <a:srgbClr val="000000"/>
              </a:solidFill>
              <a:uFill>
                <a:solidFill>
                  <a:srgbClr val="ffffff"/>
                </a:solidFill>
              </a:uFill>
              <a:latin typeface="Arial"/>
            </a:endParaRPr>
          </a:p>
        </p:txBody>
      </p:sp>
      <p:sp>
        <p:nvSpPr>
          <p:cNvPr id="188" name="CustomShape 2"/>
          <p:cNvSpPr/>
          <p:nvPr/>
        </p:nvSpPr>
        <p:spPr>
          <a:xfrm>
            <a:off x="286920" y="3922920"/>
            <a:ext cx="8569080" cy="1086840"/>
          </a:xfrm>
          <a:prstGeom prst="rect">
            <a:avLst/>
          </a:prstGeom>
          <a:noFill/>
          <a:ln>
            <a:noFill/>
          </a:ln>
        </p:spPr>
        <p:style>
          <a:lnRef idx="0"/>
          <a:fillRef idx="0"/>
          <a:effectRef idx="0"/>
          <a:fontRef idx="minor"/>
        </p:style>
        <p:txBody>
          <a:bodyPr lIns="90000" rIns="90000" tIns="91440" bIns="91440" anchor="ctr"/>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Made by Dangerous Things.</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Biologically safe 2x12mm cylindrical bioglass tube</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Pre-tested and pre-loaded in sterile injection assembly</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No “anti-migration” coating means easy removal/replacement</a:t>
            </a:r>
            <a:endParaRPr b="0" lang="en-US" sz="1800" spc="-1" strike="noStrike">
              <a:solidFill>
                <a:srgbClr val="000000"/>
              </a:solidFill>
              <a:uFill>
                <a:solidFill>
                  <a:srgbClr val="ffffff"/>
                </a:solidFill>
              </a:uFill>
              <a:latin typeface="Arial"/>
            </a:endParaRPr>
          </a:p>
        </p:txBody>
      </p:sp>
      <p:pic>
        <p:nvPicPr>
          <p:cNvPr id="189" name="Shape 202" descr=""/>
          <p:cNvPicPr/>
          <p:nvPr/>
        </p:nvPicPr>
        <p:blipFill>
          <a:blip r:embed="rId1"/>
          <a:srcRect l="7674" t="17766" r="5504" b="17650"/>
          <a:stretch/>
        </p:blipFill>
        <p:spPr>
          <a:xfrm>
            <a:off x="3808800" y="1147320"/>
            <a:ext cx="4619520" cy="2694960"/>
          </a:xfrm>
          <a:prstGeom prst="rect">
            <a:avLst/>
          </a:prstGeom>
          <a:ln>
            <a:noFill/>
          </a:ln>
        </p:spPr>
      </p:pic>
      <p:pic>
        <p:nvPicPr>
          <p:cNvPr id="190" name="Shape 203" descr=""/>
          <p:cNvPicPr/>
          <p:nvPr/>
        </p:nvPicPr>
        <p:blipFill>
          <a:blip r:embed="rId2"/>
          <a:stretch/>
        </p:blipFill>
        <p:spPr>
          <a:xfrm>
            <a:off x="686880" y="1147680"/>
            <a:ext cx="2694960" cy="2694960"/>
          </a:xfrm>
          <a:prstGeom prst="rect">
            <a:avLst/>
          </a:prstGeom>
          <a:ln>
            <a:noFill/>
          </a:ln>
        </p:spPr>
      </p:pic>
    </p:spTree>
  </p:cSld>
  <p:timing>
    <p:tnLst>
      <p:par>
        <p:cTn id="41" dur="indefinite" restart="never" nodeType="tmRoot">
          <p:childTnLst>
            <p:seq>
              <p:cTn id="42" nodeType="mainSeq"/>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1" name="CustomShape 1"/>
          <p:cNvSpPr/>
          <p:nvPr/>
        </p:nvSpPr>
        <p:spPr>
          <a:xfrm>
            <a:off x="311760" y="444960"/>
            <a:ext cx="8519400" cy="571680"/>
          </a:xfrm>
          <a:prstGeom prst="rect">
            <a:avLst/>
          </a:prstGeom>
          <a:noFill/>
          <a:ln>
            <a:noFill/>
          </a:ln>
        </p:spPr>
        <p:style>
          <a:lnRef idx="0"/>
          <a:fillRef idx="0"/>
          <a:effectRef idx="0"/>
          <a:fontRef idx="minor"/>
        </p:style>
        <p:txBody>
          <a:bodyPr lIns="90000" rIns="90000" tIns="91440" bIns="91440"/>
          <a:p>
            <a:pPr algn="ctr">
              <a:lnSpc>
                <a:spcPct val="100000"/>
              </a:lnSpc>
            </a:pPr>
            <a:r>
              <a:rPr b="0" lang="en-US" sz="2800" spc="-1" strike="noStrike">
                <a:solidFill>
                  <a:srgbClr val="000000"/>
                </a:solidFill>
                <a:uFill>
                  <a:solidFill>
                    <a:srgbClr val="ffffff"/>
                  </a:solidFill>
                </a:uFill>
                <a:latin typeface="Arial"/>
                <a:ea typeface="Arial"/>
              </a:rPr>
              <a:t>RFID tag implants: xBT</a:t>
            </a:r>
            <a:endParaRPr b="0" lang="en-US" sz="1800" spc="-1" strike="noStrike">
              <a:solidFill>
                <a:srgbClr val="000000"/>
              </a:solidFill>
              <a:uFill>
                <a:solidFill>
                  <a:srgbClr val="ffffff"/>
                </a:solidFill>
              </a:uFill>
              <a:latin typeface="Arial"/>
            </a:endParaRPr>
          </a:p>
        </p:txBody>
      </p:sp>
      <p:sp>
        <p:nvSpPr>
          <p:cNvPr id="192" name="CustomShape 2"/>
          <p:cNvSpPr/>
          <p:nvPr/>
        </p:nvSpPr>
        <p:spPr>
          <a:xfrm>
            <a:off x="286920" y="1170000"/>
            <a:ext cx="8544600" cy="3866400"/>
          </a:xfrm>
          <a:prstGeom prst="rect">
            <a:avLst/>
          </a:prstGeom>
          <a:noFill/>
          <a:ln>
            <a:noFill/>
          </a:ln>
        </p:spPr>
        <p:style>
          <a:lnRef idx="0"/>
          <a:fillRef idx="0"/>
          <a:effectRef idx="0"/>
          <a:fontRef idx="minor"/>
        </p:style>
        <p:txBody>
          <a:bodyPr lIns="90000" rIns="90000" tIns="91440" bIns="91440" anchor="ctr"/>
          <a:p>
            <a:pPr>
              <a:lnSpc>
                <a:spcPct val="100000"/>
              </a:lnSpc>
            </a:pPr>
            <a:r>
              <a:rPr b="0" lang="en-US" sz="1800" spc="-1" strike="noStrike">
                <a:solidFill>
                  <a:srgbClr val="000000"/>
                </a:solidFill>
                <a:uFill>
                  <a:solidFill>
                    <a:srgbClr val="ffffff"/>
                  </a:solidFill>
                </a:uFill>
                <a:latin typeface="Arial"/>
                <a:ea typeface="Arial"/>
              </a:rPr>
              <a:t>Technical specifications:</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134 kHz FDX-B Bio-Thermo LifeChip</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38 bit unique read-only ID number</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Will read and report temperatures</a:t>
            </a:r>
            <a:endParaRPr b="0" lang="en-US" sz="1800" spc="-1" strike="noStrike">
              <a:solidFill>
                <a:srgbClr val="000000"/>
              </a:solidFill>
              <a:uFill>
                <a:solidFill>
                  <a:srgbClr val="ffffff"/>
                </a:solidFill>
              </a:uFill>
              <a:latin typeface="Arial"/>
            </a:endParaRPr>
          </a:p>
          <a:p>
            <a:pPr>
              <a:lnSpc>
                <a:spcPct val="100000"/>
              </a:lnSpc>
            </a:pPr>
            <a:r>
              <a:rPr b="0" lang="en-US" sz="1800" spc="-1" strike="noStrike">
                <a:solidFill>
                  <a:srgbClr val="000000"/>
                </a:solidFill>
                <a:uFill>
                  <a:solidFill>
                    <a:srgbClr val="ffffff"/>
                  </a:solidFill>
                </a:uFill>
                <a:latin typeface="Arial"/>
                <a:ea typeface="Arial"/>
              </a:rPr>
              <a:t>between 23.5C and … TBD</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BioBond “anti-migration” cap secures</a:t>
            </a:r>
            <a:endParaRPr b="0" lang="en-US" sz="1800" spc="-1" strike="noStrike">
              <a:solidFill>
                <a:srgbClr val="000000"/>
              </a:solidFill>
              <a:uFill>
                <a:solidFill>
                  <a:srgbClr val="ffffff"/>
                </a:solidFill>
              </a:uFill>
              <a:latin typeface="Arial"/>
            </a:endParaRPr>
          </a:p>
          <a:p>
            <a:pPr marL="457200">
              <a:lnSpc>
                <a:spcPct val="100000"/>
              </a:lnSpc>
            </a:pPr>
            <a:r>
              <a:rPr b="0" lang="en-US" sz="1800" spc="-1" strike="noStrike">
                <a:solidFill>
                  <a:srgbClr val="000000"/>
                </a:solidFill>
                <a:uFill>
                  <a:solidFill>
                    <a:srgbClr val="ffffff"/>
                  </a:solidFill>
                </a:uFill>
                <a:latin typeface="Arial"/>
                <a:ea typeface="Arial"/>
              </a:rPr>
              <a:t>the tag once inside the body</a:t>
            </a:r>
            <a:endParaRPr b="0" lang="en-US" sz="1800" spc="-1" strike="noStrike">
              <a:solidFill>
                <a:srgbClr val="000000"/>
              </a:solidFill>
              <a:uFill>
                <a:solidFill>
                  <a:srgbClr val="ffffff"/>
                </a:solidFill>
              </a:uFill>
              <a:latin typeface="Arial"/>
            </a:endParaRPr>
          </a:p>
          <a:p>
            <a:pPr marL="457200">
              <a:lnSpc>
                <a:spcPct val="100000"/>
              </a:lnSpc>
            </a:pPr>
            <a:endParaRPr b="0" lang="en-US" sz="1800" spc="-1" strike="noStrike">
              <a:solidFill>
                <a:srgbClr val="000000"/>
              </a:solidFill>
              <a:uFill>
                <a:solidFill>
                  <a:srgbClr val="ffffff"/>
                </a:solidFill>
              </a:uFill>
              <a:latin typeface="Arial"/>
            </a:endParaRPr>
          </a:p>
          <a:p>
            <a:pPr marL="457200">
              <a:lnSpc>
                <a:spcPct val="100000"/>
              </a:lnSpc>
            </a:pPr>
            <a:endParaRPr b="0" lang="en-US" sz="1800" spc="-1" strike="noStrike">
              <a:solidFill>
                <a:srgbClr val="000000"/>
              </a:solidFill>
              <a:uFill>
                <a:solidFill>
                  <a:srgbClr val="ffffff"/>
                </a:solidFill>
              </a:uFill>
              <a:latin typeface="Arial"/>
            </a:endParaRPr>
          </a:p>
          <a:p>
            <a:pPr marL="457200">
              <a:lnSpc>
                <a:spcPct val="100000"/>
              </a:lnSpc>
            </a:pPr>
            <a:r>
              <a:rPr b="0" lang="en-US" sz="1800" spc="-1" strike="noStrike">
                <a:solidFill>
                  <a:srgbClr val="000000"/>
                </a:solidFill>
                <a:uFill>
                  <a:solidFill>
                    <a:srgbClr val="ffffff"/>
                  </a:solidFill>
                </a:uFill>
                <a:latin typeface="Arial"/>
                <a:ea typeface="Arial"/>
              </a:rPr>
              <a:t>My purposes:</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Read temperature of my lower arm.</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I registered my xBT implant on an animal database with "pet owner" emergency contact details.</a:t>
            </a:r>
            <a:endParaRPr b="0" lang="en-US" sz="1800" spc="-1" strike="noStrike">
              <a:solidFill>
                <a:srgbClr val="000000"/>
              </a:solidFill>
              <a:uFill>
                <a:solidFill>
                  <a:srgbClr val="ffffff"/>
                </a:solidFill>
              </a:uFill>
              <a:latin typeface="Arial"/>
            </a:endParaRPr>
          </a:p>
        </p:txBody>
      </p:sp>
      <p:pic>
        <p:nvPicPr>
          <p:cNvPr id="193" name="Shape 210" descr=""/>
          <p:cNvPicPr/>
          <p:nvPr/>
        </p:nvPicPr>
        <p:blipFill>
          <a:blip r:embed="rId1"/>
          <a:stretch/>
        </p:blipFill>
        <p:spPr>
          <a:xfrm>
            <a:off x="5758200" y="1017720"/>
            <a:ext cx="3073320" cy="3073320"/>
          </a:xfrm>
          <a:prstGeom prst="rect">
            <a:avLst/>
          </a:prstGeom>
          <a:ln>
            <a:noFill/>
          </a:ln>
        </p:spPr>
      </p:pic>
    </p:spTree>
  </p:cSld>
  <p:timing>
    <p:tnLst>
      <p:par>
        <p:cTn id="43" dur="indefinite" restart="never" nodeType="tmRoot">
          <p:childTnLst>
            <p:seq>
              <p:cTn id="44" nodeType="mainSeq"/>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4" name="CustomShape 1"/>
          <p:cNvSpPr/>
          <p:nvPr/>
        </p:nvSpPr>
        <p:spPr>
          <a:xfrm>
            <a:off x="311760" y="444960"/>
            <a:ext cx="8519400" cy="571680"/>
          </a:xfrm>
          <a:prstGeom prst="rect">
            <a:avLst/>
          </a:prstGeom>
          <a:noFill/>
          <a:ln>
            <a:noFill/>
          </a:ln>
        </p:spPr>
        <p:style>
          <a:lnRef idx="0"/>
          <a:fillRef idx="0"/>
          <a:effectRef idx="0"/>
          <a:fontRef idx="minor"/>
        </p:style>
        <p:txBody>
          <a:bodyPr lIns="90000" rIns="90000" tIns="91440" bIns="91440"/>
          <a:p>
            <a:pPr algn="ctr">
              <a:lnSpc>
                <a:spcPct val="100000"/>
              </a:lnSpc>
            </a:pPr>
            <a:r>
              <a:rPr b="0" lang="en-US" sz="2800" spc="-1" strike="noStrike">
                <a:solidFill>
                  <a:srgbClr val="000000"/>
                </a:solidFill>
                <a:uFill>
                  <a:solidFill>
                    <a:srgbClr val="ffffff"/>
                  </a:solidFill>
                </a:uFill>
                <a:latin typeface="Arial"/>
                <a:ea typeface="Arial"/>
              </a:rPr>
              <a:t>RFID tag implants: xEM</a:t>
            </a:r>
            <a:endParaRPr b="0" lang="en-US" sz="1800" spc="-1" strike="noStrike">
              <a:solidFill>
                <a:srgbClr val="000000"/>
              </a:solidFill>
              <a:uFill>
                <a:solidFill>
                  <a:srgbClr val="ffffff"/>
                </a:solidFill>
              </a:uFill>
              <a:latin typeface="Arial"/>
            </a:endParaRPr>
          </a:p>
        </p:txBody>
      </p:sp>
      <p:sp>
        <p:nvSpPr>
          <p:cNvPr id="195" name="CustomShape 2"/>
          <p:cNvSpPr/>
          <p:nvPr/>
        </p:nvSpPr>
        <p:spPr>
          <a:xfrm>
            <a:off x="286920" y="1352520"/>
            <a:ext cx="8569080" cy="3531600"/>
          </a:xfrm>
          <a:prstGeom prst="rect">
            <a:avLst/>
          </a:prstGeom>
          <a:noFill/>
          <a:ln>
            <a:noFill/>
          </a:ln>
        </p:spPr>
        <p:style>
          <a:lnRef idx="0"/>
          <a:fillRef idx="0"/>
          <a:effectRef idx="0"/>
          <a:fontRef idx="minor"/>
        </p:style>
        <p:txBody>
          <a:bodyPr lIns="90000" rIns="90000" tIns="91440" bIns="91440" anchor="ctr"/>
          <a:p>
            <a:pPr>
              <a:lnSpc>
                <a:spcPct val="100000"/>
              </a:lnSpc>
            </a:pPr>
            <a:r>
              <a:rPr b="0" lang="en-US" sz="1800" spc="-1" strike="noStrike">
                <a:solidFill>
                  <a:srgbClr val="000000"/>
                </a:solidFill>
                <a:uFill>
                  <a:solidFill>
                    <a:srgbClr val="ffffff"/>
                  </a:solidFill>
                </a:uFill>
                <a:latin typeface="Arial"/>
                <a:ea typeface="Arial"/>
              </a:rPr>
              <a:t>Technical specifications:</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125kHz Low Frequency ISO11784/785 Atmel ATA5577 RFID chip.</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Compatible with EM41xx, HID ProxCard II, and Indala systems.</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Clone EM41xx IDs, HID ProxCard II, and Indala IDs to the xEM.</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Pre-programmed in EM41xx mode with a 40 bit unique ID.</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0" lang="en-US" sz="1800" spc="-1" strike="noStrike">
                <a:solidFill>
                  <a:srgbClr val="000000"/>
                </a:solidFill>
                <a:uFill>
                  <a:solidFill>
                    <a:srgbClr val="ffffff"/>
                  </a:solidFill>
                </a:uFill>
                <a:latin typeface="Arial"/>
                <a:ea typeface="Arial"/>
              </a:rPr>
              <a:t>My purposes:</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Unlock car doors: tag in EM41xx mode, RFID access controller connected to central door locking system.</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Hobby projects with RFID reader, access controller.</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2nd implant: Unlock doors at another office building, gain access to parking lot</a:t>
            </a:r>
            <a:endParaRPr b="0" lang="en-US" sz="1800" spc="-1" strike="noStrike">
              <a:solidFill>
                <a:srgbClr val="000000"/>
              </a:solidFill>
              <a:uFill>
                <a:solidFill>
                  <a:srgbClr val="ffffff"/>
                </a:solidFill>
              </a:uFill>
              <a:latin typeface="Arial"/>
            </a:endParaRPr>
          </a:p>
          <a:p>
            <a:pPr>
              <a:lnSpc>
                <a:spcPct val="100000"/>
              </a:lnSpc>
            </a:pPr>
            <a:r>
              <a:rPr b="0" lang="en-US" sz="1800" spc="-1" strike="noStrike">
                <a:solidFill>
                  <a:srgbClr val="000000"/>
                </a:solidFill>
                <a:uFill>
                  <a:solidFill>
                    <a:srgbClr val="ffffff"/>
                  </a:solidFill>
                </a:uFill>
                <a:latin typeface="Arial"/>
                <a:ea typeface="Arial"/>
              </a:rPr>
              <a:t>(HID, Wiegand protocol).</a:t>
            </a:r>
            <a:endParaRPr b="0" lang="en-US" sz="1800" spc="-1" strike="noStrike">
              <a:solidFill>
                <a:srgbClr val="000000"/>
              </a:solidFill>
              <a:uFill>
                <a:solidFill>
                  <a:srgbClr val="ffffff"/>
                </a:solidFill>
              </a:uFill>
              <a:latin typeface="Arial"/>
            </a:endParaRPr>
          </a:p>
        </p:txBody>
      </p:sp>
    </p:spTree>
  </p:cSld>
  <p:timing>
    <p:tnLst>
      <p:par>
        <p:cTn id="45" dur="indefinite" restart="never" nodeType="tmRoot">
          <p:childTnLst>
            <p:seq>
              <p:cTn id="46" nodeType="mainSeq"/>
              <p:prevCondLst>
                <p:cond delay="0" evt="onPrev">
                  <p:tgtEl>
                    <p:sldTgt/>
                  </p:tgtEl>
                </p:cond>
              </p:prevCondLst>
              <p:nextCondLst>
                <p:cond delay="0"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6" name="CustomShape 1"/>
          <p:cNvSpPr/>
          <p:nvPr/>
        </p:nvSpPr>
        <p:spPr>
          <a:xfrm>
            <a:off x="311760" y="444960"/>
            <a:ext cx="8519400" cy="571680"/>
          </a:xfrm>
          <a:prstGeom prst="rect">
            <a:avLst/>
          </a:prstGeom>
          <a:noFill/>
          <a:ln>
            <a:noFill/>
          </a:ln>
        </p:spPr>
        <p:style>
          <a:lnRef idx="0"/>
          <a:fillRef idx="0"/>
          <a:effectRef idx="0"/>
          <a:fontRef idx="minor"/>
        </p:style>
        <p:txBody>
          <a:bodyPr lIns="90000" rIns="90000" tIns="91440" bIns="91440"/>
          <a:p>
            <a:pPr algn="ctr">
              <a:lnSpc>
                <a:spcPct val="100000"/>
              </a:lnSpc>
            </a:pPr>
            <a:r>
              <a:rPr b="0" lang="en-US" sz="2800" spc="-1" strike="noStrike">
                <a:solidFill>
                  <a:srgbClr val="000000"/>
                </a:solidFill>
                <a:uFill>
                  <a:solidFill>
                    <a:srgbClr val="ffffff"/>
                  </a:solidFill>
                </a:uFill>
                <a:latin typeface="Arial"/>
                <a:ea typeface="Arial"/>
              </a:rPr>
              <a:t>RFID tag implants: xIC</a:t>
            </a:r>
            <a:endParaRPr b="0" lang="en-US" sz="1800" spc="-1" strike="noStrike">
              <a:solidFill>
                <a:srgbClr val="000000"/>
              </a:solidFill>
              <a:uFill>
                <a:solidFill>
                  <a:srgbClr val="ffffff"/>
                </a:solidFill>
              </a:uFill>
              <a:latin typeface="Arial"/>
            </a:endParaRPr>
          </a:p>
        </p:txBody>
      </p:sp>
      <p:sp>
        <p:nvSpPr>
          <p:cNvPr id="197" name="CustomShape 2"/>
          <p:cNvSpPr/>
          <p:nvPr/>
        </p:nvSpPr>
        <p:spPr>
          <a:xfrm>
            <a:off x="286920" y="1352520"/>
            <a:ext cx="8569080" cy="3531600"/>
          </a:xfrm>
          <a:prstGeom prst="rect">
            <a:avLst/>
          </a:prstGeom>
          <a:noFill/>
          <a:ln>
            <a:noFill/>
          </a:ln>
        </p:spPr>
        <p:style>
          <a:lnRef idx="0"/>
          <a:fillRef idx="0"/>
          <a:effectRef idx="0"/>
          <a:fontRef idx="minor"/>
        </p:style>
        <p:txBody>
          <a:bodyPr lIns="90000" rIns="90000" tIns="91440" bIns="91440" anchor="ctr"/>
          <a:p>
            <a:pPr>
              <a:lnSpc>
                <a:spcPct val="100000"/>
              </a:lnSpc>
            </a:pPr>
            <a:r>
              <a:rPr b="0" lang="en-US" sz="1800" spc="-1" strike="noStrike">
                <a:solidFill>
                  <a:srgbClr val="000000"/>
                </a:solidFill>
                <a:uFill>
                  <a:solidFill>
                    <a:srgbClr val="ffffff"/>
                  </a:solidFill>
                </a:uFill>
                <a:latin typeface="Arial"/>
                <a:ea typeface="Arial"/>
              </a:rPr>
              <a:t>Technical specifications:</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Arial"/>
              <a:buChar char="-"/>
            </a:pPr>
            <a:r>
              <a:rPr b="0" lang="en-US" sz="1800" spc="-1" strike="noStrike">
                <a:solidFill>
                  <a:srgbClr val="000000"/>
                </a:solidFill>
                <a:uFill>
                  <a:solidFill>
                    <a:srgbClr val="ffffff"/>
                  </a:solidFill>
                </a:uFill>
                <a:latin typeface="Arial"/>
                <a:ea typeface="Arial"/>
              </a:rPr>
              <a:t>13.56MHz High Frequency ISO/IEC 15693 I-CODE SLI RFID chipset.</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Arial"/>
              <a:buChar char="-"/>
            </a:pPr>
            <a:r>
              <a:rPr b="0" lang="en-US" sz="1800" spc="-1" strike="noStrike">
                <a:solidFill>
                  <a:srgbClr val="000000"/>
                </a:solidFill>
                <a:uFill>
                  <a:solidFill>
                    <a:srgbClr val="ffffff"/>
                  </a:solidFill>
                </a:uFill>
                <a:latin typeface="Arial"/>
                <a:ea typeface="Arial"/>
              </a:rPr>
              <a:t>8 byte UID and 112 bytes of user read/write memory</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Arial"/>
              <a:buChar char="-"/>
            </a:pPr>
            <a:r>
              <a:rPr b="0" lang="en-US" sz="1800" spc="-1" strike="noStrike">
                <a:solidFill>
                  <a:srgbClr val="000000"/>
                </a:solidFill>
                <a:uFill>
                  <a:solidFill>
                    <a:srgbClr val="ffffff"/>
                  </a:solidFill>
                </a:uFill>
                <a:latin typeface="Arial"/>
                <a:ea typeface="Arial"/>
              </a:rPr>
              <a:t>10 year data retention. Rated for 100k writes per memory block.</a:t>
            </a:r>
            <a:endParaRPr b="0" lang="en-US" sz="1800" spc="-1" strike="noStrike">
              <a:solidFill>
                <a:srgbClr val="000000"/>
              </a:solidFill>
              <a:uFill>
                <a:solidFill>
                  <a:srgbClr val="ffffff"/>
                </a:solidFill>
              </a:uFill>
              <a:latin typeface="Arial"/>
            </a:endParaRPr>
          </a:p>
        </p:txBody>
      </p:sp>
    </p:spTree>
  </p:cSld>
  <p:timing>
    <p:tnLst>
      <p:par>
        <p:cTn id="47" dur="indefinite" restart="never" nodeType="tmRoot">
          <p:childTnLst>
            <p:seq>
              <p:cTn id="48" nodeType="mainSeq"/>
              <p:prevCondLst>
                <p:cond delay="0" evt="onPrev">
                  <p:tgtEl>
                    <p:sldTgt/>
                  </p:tgtEl>
                </p:cond>
              </p:prevCondLst>
              <p:nextCondLst>
                <p:cond delay="0"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8" name="CustomShape 1"/>
          <p:cNvSpPr/>
          <p:nvPr/>
        </p:nvSpPr>
        <p:spPr>
          <a:xfrm>
            <a:off x="311760" y="444960"/>
            <a:ext cx="8519400" cy="571680"/>
          </a:xfrm>
          <a:prstGeom prst="rect">
            <a:avLst/>
          </a:prstGeom>
          <a:noFill/>
          <a:ln>
            <a:noFill/>
          </a:ln>
        </p:spPr>
        <p:style>
          <a:lnRef idx="0"/>
          <a:fillRef idx="0"/>
          <a:effectRef idx="0"/>
          <a:fontRef idx="minor"/>
        </p:style>
        <p:txBody>
          <a:bodyPr lIns="90000" rIns="90000" tIns="91440" bIns="91440"/>
          <a:p>
            <a:pPr algn="ctr">
              <a:lnSpc>
                <a:spcPct val="100000"/>
              </a:lnSpc>
            </a:pPr>
            <a:r>
              <a:rPr b="0" lang="en-US" sz="2800" spc="-1" strike="noStrike">
                <a:solidFill>
                  <a:srgbClr val="000000"/>
                </a:solidFill>
                <a:uFill>
                  <a:solidFill>
                    <a:srgbClr val="ffffff"/>
                  </a:solidFill>
                </a:uFill>
                <a:latin typeface="Arial"/>
                <a:ea typeface="Arial"/>
              </a:rPr>
              <a:t>RFID tag implants: xM1+</a:t>
            </a:r>
            <a:endParaRPr b="0" lang="en-US" sz="1800" spc="-1" strike="noStrike">
              <a:solidFill>
                <a:srgbClr val="000000"/>
              </a:solidFill>
              <a:uFill>
                <a:solidFill>
                  <a:srgbClr val="ffffff"/>
                </a:solidFill>
              </a:uFill>
              <a:latin typeface="Arial"/>
            </a:endParaRPr>
          </a:p>
        </p:txBody>
      </p:sp>
      <p:sp>
        <p:nvSpPr>
          <p:cNvPr id="199" name="CustomShape 2"/>
          <p:cNvSpPr/>
          <p:nvPr/>
        </p:nvSpPr>
        <p:spPr>
          <a:xfrm>
            <a:off x="286920" y="1352520"/>
            <a:ext cx="8803800" cy="3531600"/>
          </a:xfrm>
          <a:prstGeom prst="rect">
            <a:avLst/>
          </a:prstGeom>
          <a:noFill/>
          <a:ln>
            <a:noFill/>
          </a:ln>
        </p:spPr>
        <p:style>
          <a:lnRef idx="0"/>
          <a:fillRef idx="0"/>
          <a:effectRef idx="0"/>
          <a:fontRef idx="minor"/>
        </p:style>
        <p:txBody>
          <a:bodyPr lIns="90000" rIns="90000" tIns="91440" bIns="91440" anchor="ctr"/>
          <a:p>
            <a:pPr>
              <a:lnSpc>
                <a:spcPct val="100000"/>
              </a:lnSpc>
            </a:pPr>
            <a:r>
              <a:rPr b="0" lang="en-US" sz="1800" spc="-1" strike="noStrike">
                <a:solidFill>
                  <a:srgbClr val="000000"/>
                </a:solidFill>
                <a:uFill>
                  <a:solidFill>
                    <a:srgbClr val="ffffff"/>
                  </a:solidFill>
                </a:uFill>
                <a:latin typeface="Arial"/>
                <a:ea typeface="Arial"/>
              </a:rPr>
              <a:t>Technical specifications:</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13.56MHz ISO14443A compliant Mifare Classic S50 1k emulator.</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Emulates MF1ICS50 1k chip with "Chinese Magic Backdoor" command support.</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7 byte UID and all of sector 0 is writable using CMB commands.</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10 year data retention. Rated for 100k writes per memory block.</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Encased in 3x13 mm bioglass with non-toxic epoxy.</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0" lang="en-US" sz="1800" spc="-1" strike="noStrike">
                <a:solidFill>
                  <a:srgbClr val="000000"/>
                </a:solidFill>
                <a:uFill>
                  <a:solidFill>
                    <a:srgbClr val="ffffff"/>
                  </a:solidFill>
                </a:uFill>
                <a:latin typeface="Arial"/>
                <a:ea typeface="Arial"/>
              </a:rPr>
              <a:t>My purpose:</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Unlock door at building where my hackerspace is.</a:t>
            </a:r>
            <a:endParaRPr b="0" lang="en-US" sz="1800" spc="-1" strike="noStrike">
              <a:solidFill>
                <a:srgbClr val="000000"/>
              </a:solidFill>
              <a:uFill>
                <a:solidFill>
                  <a:srgbClr val="ffffff"/>
                </a:solidFill>
              </a:uFill>
              <a:latin typeface="Arial"/>
            </a:endParaRPr>
          </a:p>
        </p:txBody>
      </p:sp>
    </p:spTree>
  </p:cSld>
  <p:timing>
    <p:tnLst>
      <p:par>
        <p:cTn id="49" dur="indefinite" restart="never" nodeType="tmRoot">
          <p:childTnLst>
            <p:seq>
              <p:cTn id="50" nodeType="mainSeq"/>
              <p:prevCondLst>
                <p:cond delay="0" evt="onPrev">
                  <p:tgtEl>
                    <p:sldTgt/>
                  </p:tgtEl>
                </p:cond>
              </p:prevCondLst>
              <p:nextCondLst>
                <p:cond delay="0"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0" name="CustomShape 1"/>
          <p:cNvSpPr/>
          <p:nvPr/>
        </p:nvSpPr>
        <p:spPr>
          <a:xfrm>
            <a:off x="311760" y="444960"/>
            <a:ext cx="8519400" cy="571680"/>
          </a:xfrm>
          <a:prstGeom prst="rect">
            <a:avLst/>
          </a:prstGeom>
          <a:noFill/>
          <a:ln>
            <a:noFill/>
          </a:ln>
        </p:spPr>
        <p:style>
          <a:lnRef idx="0"/>
          <a:fillRef idx="0"/>
          <a:effectRef idx="0"/>
          <a:fontRef idx="minor"/>
        </p:style>
        <p:txBody>
          <a:bodyPr lIns="90000" rIns="90000" tIns="91440" bIns="91440"/>
          <a:p>
            <a:pPr algn="ctr">
              <a:lnSpc>
                <a:spcPct val="100000"/>
              </a:lnSpc>
            </a:pPr>
            <a:r>
              <a:rPr b="0" lang="en-US" sz="2800" spc="-1" strike="noStrike">
                <a:solidFill>
                  <a:srgbClr val="000000"/>
                </a:solidFill>
                <a:uFill>
                  <a:solidFill>
                    <a:srgbClr val="ffffff"/>
                  </a:solidFill>
                </a:uFill>
                <a:latin typeface="Arial"/>
                <a:ea typeface="Arial"/>
              </a:rPr>
              <a:t>RFID tag implants: xNT</a:t>
            </a:r>
            <a:endParaRPr b="0" lang="en-US" sz="1800" spc="-1" strike="noStrike">
              <a:solidFill>
                <a:srgbClr val="000000"/>
              </a:solidFill>
              <a:uFill>
                <a:solidFill>
                  <a:srgbClr val="ffffff"/>
                </a:solidFill>
              </a:uFill>
              <a:latin typeface="Arial"/>
            </a:endParaRPr>
          </a:p>
        </p:txBody>
      </p:sp>
      <p:sp>
        <p:nvSpPr>
          <p:cNvPr id="201" name="CustomShape 2"/>
          <p:cNvSpPr/>
          <p:nvPr/>
        </p:nvSpPr>
        <p:spPr>
          <a:xfrm>
            <a:off x="286920" y="1352520"/>
            <a:ext cx="8569080" cy="3531600"/>
          </a:xfrm>
          <a:prstGeom prst="rect">
            <a:avLst/>
          </a:prstGeom>
          <a:noFill/>
          <a:ln>
            <a:noFill/>
          </a:ln>
        </p:spPr>
        <p:style>
          <a:lnRef idx="0"/>
          <a:fillRef idx="0"/>
          <a:effectRef idx="0"/>
          <a:fontRef idx="minor"/>
        </p:style>
        <p:txBody>
          <a:bodyPr lIns="90000" rIns="90000" tIns="91440" bIns="91440" anchor="ctr"/>
          <a:p>
            <a:pPr>
              <a:lnSpc>
                <a:spcPct val="100000"/>
              </a:lnSpc>
            </a:pPr>
            <a:r>
              <a:rPr b="0" lang="en-US" sz="1800" spc="-1" strike="noStrike">
                <a:solidFill>
                  <a:srgbClr val="000000"/>
                </a:solidFill>
                <a:uFill>
                  <a:solidFill>
                    <a:srgbClr val="ffffff"/>
                  </a:solidFill>
                </a:uFill>
                <a:latin typeface="Arial"/>
                <a:ea typeface="Arial"/>
              </a:rPr>
              <a:t>Technical specifications:</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13.56MHz ISO14443A &amp; NFC Type 2 compliant NTAG216 RFID chipset.</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7 byte UID and 880 bytes of user read/write memory.</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10 year data retention. Rated for 100k writes per memory block.</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0" lang="en-US" sz="1800" spc="-1" strike="noStrike">
                <a:solidFill>
                  <a:srgbClr val="000000"/>
                </a:solidFill>
                <a:uFill>
                  <a:solidFill>
                    <a:srgbClr val="ffffff"/>
                  </a:solidFill>
                </a:uFill>
                <a:latin typeface="Arial"/>
                <a:ea typeface="Arial"/>
              </a:rPr>
              <a:t>My purposes:</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Unlock smartphone.</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Share contact details (vCard) via NFC.</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Share GPS coordinates, medical data, text, lyrics, poem, URL.</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Control electronics with Arduino &amp; NFC module.</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Control slides of this presentation.</a:t>
            </a:r>
            <a:endParaRPr b="0" lang="en-US" sz="1800" spc="-1" strike="noStrike">
              <a:solidFill>
                <a:srgbClr val="000000"/>
              </a:solidFill>
              <a:uFill>
                <a:solidFill>
                  <a:srgbClr val="ffffff"/>
                </a:solidFill>
              </a:uFill>
              <a:latin typeface="Arial"/>
            </a:endParaRPr>
          </a:p>
        </p:txBody>
      </p:sp>
    </p:spTree>
  </p:cSld>
  <p:timing>
    <p:tnLst>
      <p:par>
        <p:cTn id="51" dur="indefinite" restart="never" nodeType="tmRoot">
          <p:childTnLst>
            <p:seq>
              <p:cTn id="52" nodeType="mainSeq"/>
              <p:prevCondLst>
                <p:cond delay="0" evt="onPrev">
                  <p:tgtEl>
                    <p:sldTgt/>
                  </p:tgtEl>
                </p:cond>
              </p:prevCondLst>
              <p:nextCondLst>
                <p:cond delay="0"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2" name="CustomShape 1"/>
          <p:cNvSpPr/>
          <p:nvPr/>
        </p:nvSpPr>
        <p:spPr>
          <a:xfrm>
            <a:off x="311760" y="444960"/>
            <a:ext cx="8519400" cy="571680"/>
          </a:xfrm>
          <a:prstGeom prst="rect">
            <a:avLst/>
          </a:prstGeom>
          <a:noFill/>
          <a:ln>
            <a:noFill/>
          </a:ln>
        </p:spPr>
        <p:style>
          <a:lnRef idx="0"/>
          <a:fillRef idx="0"/>
          <a:effectRef idx="0"/>
          <a:fontRef idx="minor"/>
        </p:style>
        <p:txBody>
          <a:bodyPr lIns="90000" rIns="90000" tIns="91440" bIns="91440"/>
          <a:p>
            <a:pPr algn="ctr">
              <a:lnSpc>
                <a:spcPct val="100000"/>
              </a:lnSpc>
            </a:pPr>
            <a:r>
              <a:rPr b="0" lang="en-US" sz="2800" spc="-1" strike="noStrike">
                <a:solidFill>
                  <a:srgbClr val="000000"/>
                </a:solidFill>
                <a:uFill>
                  <a:solidFill>
                    <a:srgbClr val="ffffff"/>
                  </a:solidFill>
                </a:uFill>
                <a:latin typeface="Arial"/>
                <a:ea typeface="Arial"/>
              </a:rPr>
              <a:t>RFID tag implants: flexNT</a:t>
            </a:r>
            <a:endParaRPr b="0" lang="en-US" sz="1800" spc="-1" strike="noStrike">
              <a:solidFill>
                <a:srgbClr val="000000"/>
              </a:solidFill>
              <a:uFill>
                <a:solidFill>
                  <a:srgbClr val="ffffff"/>
                </a:solidFill>
              </a:uFill>
              <a:latin typeface="Arial"/>
            </a:endParaRPr>
          </a:p>
        </p:txBody>
      </p:sp>
      <p:sp>
        <p:nvSpPr>
          <p:cNvPr id="203" name="CustomShape 2"/>
          <p:cNvSpPr/>
          <p:nvPr/>
        </p:nvSpPr>
        <p:spPr>
          <a:xfrm>
            <a:off x="286920" y="2085480"/>
            <a:ext cx="8569080" cy="2798640"/>
          </a:xfrm>
          <a:prstGeom prst="rect">
            <a:avLst/>
          </a:prstGeom>
          <a:noFill/>
          <a:ln>
            <a:noFill/>
          </a:ln>
        </p:spPr>
        <p:style>
          <a:lnRef idx="0"/>
          <a:fillRef idx="0"/>
          <a:effectRef idx="0"/>
          <a:fontRef idx="minor"/>
        </p:style>
        <p:txBody>
          <a:bodyPr lIns="90000" rIns="90000" tIns="91440" bIns="91440" anchor="ctr"/>
          <a:p>
            <a:pPr>
              <a:lnSpc>
                <a:spcPct val="100000"/>
              </a:lnSpc>
            </a:pPr>
            <a:r>
              <a:rPr b="0" lang="en-US" sz="1800" spc="-1" strike="noStrike">
                <a:solidFill>
                  <a:srgbClr val="000000"/>
                </a:solidFill>
                <a:uFill>
                  <a:solidFill>
                    <a:srgbClr val="ffffff"/>
                  </a:solidFill>
                </a:uFill>
                <a:latin typeface="Arial"/>
                <a:ea typeface="Arial"/>
              </a:rPr>
              <a:t>Same tag as xNT, but different shape and size.</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8x22x0.4mm flexible biopolymer package</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0" lang="en-US" sz="1800" spc="-1" strike="noStrike">
                <a:solidFill>
                  <a:srgbClr val="000000"/>
                </a:solidFill>
                <a:uFill>
                  <a:solidFill>
                    <a:srgbClr val="ffffff"/>
                  </a:solidFill>
                </a:uFill>
                <a:latin typeface="Arial"/>
                <a:ea typeface="Arial"/>
              </a:rPr>
              <a:t>My purposes:</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Unlock doors at home, office.</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Share contact details (vCard) via NFC.</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Share GPS coordinates, medical data, text, lyrics, poem, URL.</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Control electronics with Arduino &amp; NFC module.</a:t>
            </a:r>
            <a:endParaRPr b="0" lang="en-US" sz="1800" spc="-1" strike="noStrike">
              <a:solidFill>
                <a:srgbClr val="000000"/>
              </a:solidFill>
              <a:uFill>
                <a:solidFill>
                  <a:srgbClr val="ffffff"/>
                </a:solidFill>
              </a:uFill>
              <a:latin typeface="Arial"/>
            </a:endParaRPr>
          </a:p>
        </p:txBody>
      </p:sp>
      <p:pic>
        <p:nvPicPr>
          <p:cNvPr id="204" name="Shape 241" descr=""/>
          <p:cNvPicPr/>
          <p:nvPr/>
        </p:nvPicPr>
        <p:blipFill>
          <a:blip r:embed="rId1"/>
          <a:srcRect l="17810" t="34644" r="0" b="0"/>
          <a:stretch/>
        </p:blipFill>
        <p:spPr>
          <a:xfrm>
            <a:off x="5893200" y="1352520"/>
            <a:ext cx="2937960" cy="2336040"/>
          </a:xfrm>
          <a:prstGeom prst="rect">
            <a:avLst/>
          </a:prstGeom>
          <a:ln>
            <a:noFill/>
          </a:ln>
        </p:spPr>
      </p:pic>
    </p:spTree>
  </p:cSld>
  <p:timing>
    <p:tnLst>
      <p:par>
        <p:cTn id="53" dur="indefinite" restart="never" nodeType="tmRoot">
          <p:childTnLst>
            <p:seq>
              <p:cTn id="54" nodeType="mainSeq"/>
              <p:prevCondLst>
                <p:cond delay="0" evt="onPrev">
                  <p:tgtEl>
                    <p:sldTgt/>
                  </p:tgtEl>
                </p:cond>
              </p:prevCondLst>
              <p:nextCondLst>
                <p:cond delay="0"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5" name="CustomShape 1"/>
          <p:cNvSpPr/>
          <p:nvPr/>
        </p:nvSpPr>
        <p:spPr>
          <a:xfrm>
            <a:off x="311760" y="444960"/>
            <a:ext cx="8519400" cy="571680"/>
          </a:xfrm>
          <a:prstGeom prst="rect">
            <a:avLst/>
          </a:prstGeom>
          <a:noFill/>
          <a:ln>
            <a:noFill/>
          </a:ln>
        </p:spPr>
        <p:style>
          <a:lnRef idx="0"/>
          <a:fillRef idx="0"/>
          <a:effectRef idx="0"/>
          <a:fontRef idx="minor"/>
        </p:style>
        <p:txBody>
          <a:bodyPr lIns="90000" rIns="90000" tIns="91440" bIns="91440"/>
          <a:p>
            <a:pPr algn="ctr">
              <a:lnSpc>
                <a:spcPct val="100000"/>
              </a:lnSpc>
            </a:pPr>
            <a:r>
              <a:rPr b="0" lang="en-US" sz="2800" spc="-1" strike="noStrike">
                <a:solidFill>
                  <a:srgbClr val="000000"/>
                </a:solidFill>
                <a:uFill>
                  <a:solidFill>
                    <a:srgbClr val="ffffff"/>
                  </a:solidFill>
                </a:uFill>
                <a:latin typeface="Arial"/>
                <a:ea typeface="Arial"/>
              </a:rPr>
              <a:t>RFID tag implants: flexDF</a:t>
            </a:r>
            <a:endParaRPr b="0" lang="en-US" sz="1800" spc="-1" strike="noStrike">
              <a:solidFill>
                <a:srgbClr val="000000"/>
              </a:solidFill>
              <a:uFill>
                <a:solidFill>
                  <a:srgbClr val="ffffff"/>
                </a:solidFill>
              </a:uFill>
              <a:latin typeface="Arial"/>
            </a:endParaRPr>
          </a:p>
        </p:txBody>
      </p:sp>
      <p:sp>
        <p:nvSpPr>
          <p:cNvPr id="206" name="CustomShape 2"/>
          <p:cNvSpPr/>
          <p:nvPr/>
        </p:nvSpPr>
        <p:spPr>
          <a:xfrm>
            <a:off x="286920" y="2085480"/>
            <a:ext cx="8569080" cy="2798640"/>
          </a:xfrm>
          <a:prstGeom prst="rect">
            <a:avLst/>
          </a:prstGeom>
          <a:noFill/>
          <a:ln>
            <a:noFill/>
          </a:ln>
        </p:spPr>
        <p:style>
          <a:lnRef idx="0"/>
          <a:fillRef idx="0"/>
          <a:effectRef idx="0"/>
          <a:fontRef idx="minor"/>
        </p:style>
        <p:txBody>
          <a:bodyPr lIns="90000" rIns="90000" tIns="91440" bIns="91440" anchor="ctr"/>
          <a:p>
            <a:pPr>
              <a:lnSpc>
                <a:spcPct val="100000"/>
              </a:lnSpc>
            </a:pPr>
            <a:r>
              <a:rPr b="0" lang="en-US" sz="1800" spc="-1" strike="noStrike">
                <a:solidFill>
                  <a:srgbClr val="000000"/>
                </a:solidFill>
                <a:uFill>
                  <a:solidFill>
                    <a:srgbClr val="ffffff"/>
                  </a:solidFill>
                </a:uFill>
                <a:latin typeface="Arial"/>
                <a:ea typeface="Arial"/>
              </a:rPr>
              <a:t>BETA product</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0" lang="en-US" sz="1800" spc="-1" strike="noStrike">
                <a:solidFill>
                  <a:srgbClr val="000000"/>
                </a:solidFill>
                <a:uFill>
                  <a:solidFill>
                    <a:srgbClr val="ffffff"/>
                  </a:solidFill>
                </a:uFill>
                <a:latin typeface="Arial"/>
                <a:ea typeface="Arial"/>
              </a:rPr>
              <a:t>Technical specifications:</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13.56MHz ISO14443A &amp; NFC Type 4</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Mifare DESFire EV1 8k chip</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10x22x0.5mm flexible biopolymer package</a:t>
            </a:r>
            <a:endParaRPr b="0" lang="en-US" sz="1800" spc="-1" strike="noStrike">
              <a:solidFill>
                <a:srgbClr val="000000"/>
              </a:solidFill>
              <a:uFill>
                <a:solidFill>
                  <a:srgbClr val="ffffff"/>
                </a:solidFill>
              </a:uFill>
              <a:latin typeface="Arial"/>
            </a:endParaRPr>
          </a:p>
        </p:txBody>
      </p:sp>
      <p:pic>
        <p:nvPicPr>
          <p:cNvPr id="207" name="Shape 248" descr=""/>
          <p:cNvPicPr/>
          <p:nvPr/>
        </p:nvPicPr>
        <p:blipFill>
          <a:blip r:embed="rId1"/>
          <a:srcRect l="12748" t="33563" r="15996" b="0"/>
          <a:stretch/>
        </p:blipFill>
        <p:spPr>
          <a:xfrm>
            <a:off x="5664960" y="1514880"/>
            <a:ext cx="3166200" cy="2952000"/>
          </a:xfrm>
          <a:prstGeom prst="rect">
            <a:avLst/>
          </a:prstGeom>
          <a:ln>
            <a:noFill/>
          </a:ln>
        </p:spPr>
      </p:pic>
    </p:spTree>
  </p:cSld>
  <p:timing>
    <p:tnLst>
      <p:par>
        <p:cTn id="55" dur="indefinite" restart="never" nodeType="tmRoot">
          <p:childTnLst>
            <p:seq>
              <p:cTn id="56" nodeType="mainSeq"/>
              <p:prevCondLst>
                <p:cond delay="0" evt="onPrev">
                  <p:tgtEl>
                    <p:sldTgt/>
                  </p:tgtEl>
                </p:cond>
              </p:prevCondLst>
              <p:nextCondLst>
                <p:cond delay="0" evt="onNext">
                  <p:tgtEl>
                    <p:sldTgt/>
                  </p:tgtEl>
                </p:cond>
              </p:nextCondLst>
            </p:seq>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8" name="CustomShape 1"/>
          <p:cNvSpPr/>
          <p:nvPr/>
        </p:nvSpPr>
        <p:spPr>
          <a:xfrm>
            <a:off x="311760" y="444960"/>
            <a:ext cx="8519400" cy="571680"/>
          </a:xfrm>
          <a:prstGeom prst="rect">
            <a:avLst/>
          </a:prstGeom>
          <a:noFill/>
          <a:ln>
            <a:noFill/>
          </a:ln>
        </p:spPr>
        <p:style>
          <a:lnRef idx="0"/>
          <a:fillRef idx="0"/>
          <a:effectRef idx="0"/>
          <a:fontRef idx="minor"/>
        </p:style>
        <p:txBody>
          <a:bodyPr lIns="90000" rIns="90000" tIns="91440" bIns="91440"/>
          <a:p>
            <a:pPr algn="ctr">
              <a:lnSpc>
                <a:spcPct val="100000"/>
              </a:lnSpc>
            </a:pPr>
            <a:r>
              <a:rPr b="0" lang="en-US" sz="2800" spc="-1" strike="noStrike">
                <a:solidFill>
                  <a:srgbClr val="000000"/>
                </a:solidFill>
                <a:uFill>
                  <a:solidFill>
                    <a:srgbClr val="ffffff"/>
                  </a:solidFill>
                </a:uFill>
                <a:latin typeface="Arial"/>
                <a:ea typeface="Arial"/>
              </a:rPr>
              <a:t>RFID tag implants: VivoKey</a:t>
            </a:r>
            <a:endParaRPr b="0" lang="en-US" sz="1800" spc="-1" strike="noStrike">
              <a:solidFill>
                <a:srgbClr val="000000"/>
              </a:solidFill>
              <a:uFill>
                <a:solidFill>
                  <a:srgbClr val="ffffff"/>
                </a:solidFill>
              </a:uFill>
              <a:latin typeface="Arial"/>
            </a:endParaRPr>
          </a:p>
        </p:txBody>
      </p:sp>
      <p:sp>
        <p:nvSpPr>
          <p:cNvPr id="209" name="CustomShape 2"/>
          <p:cNvSpPr/>
          <p:nvPr/>
        </p:nvSpPr>
        <p:spPr>
          <a:xfrm>
            <a:off x="286920" y="1246320"/>
            <a:ext cx="8569080" cy="3833280"/>
          </a:xfrm>
          <a:prstGeom prst="rect">
            <a:avLst/>
          </a:prstGeom>
          <a:noFill/>
          <a:ln>
            <a:noFill/>
          </a:ln>
        </p:spPr>
        <p:style>
          <a:lnRef idx="0"/>
          <a:fillRef idx="0"/>
          <a:effectRef idx="0"/>
          <a:fontRef idx="minor"/>
        </p:style>
        <p:txBody>
          <a:bodyPr lIns="90000" rIns="90000" tIns="91440" bIns="91440" anchor="ctr"/>
          <a:p>
            <a:pPr>
              <a:lnSpc>
                <a:spcPct val="100000"/>
              </a:lnSpc>
            </a:pPr>
            <a:r>
              <a:rPr b="0" lang="en-US" sz="1800" spc="-1" strike="noStrike">
                <a:solidFill>
                  <a:srgbClr val="000000"/>
                </a:solidFill>
                <a:uFill>
                  <a:solidFill>
                    <a:srgbClr val="ffffff"/>
                  </a:solidFill>
                </a:uFill>
                <a:latin typeface="Arial"/>
                <a:ea typeface="Arial"/>
              </a:rPr>
              <a:t>Technical specifications:</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13.56MHz ISO14443A &amp; NFC Type 4</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NXP SmartMX2 chip</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Java card applets</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10x22x0.5mm flexible biopolymer package</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0" lang="en-US" sz="1800" spc="-1" strike="noStrike">
                <a:solidFill>
                  <a:srgbClr val="000000"/>
                </a:solidFill>
                <a:uFill>
                  <a:solidFill>
                    <a:srgbClr val="ffffff"/>
                  </a:solidFill>
                </a:uFill>
                <a:latin typeface="Arial"/>
                <a:ea typeface="Arial"/>
              </a:rPr>
              <a:t>My purposes:</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Generate OTP codes for 2-factor authentication for more secure log ins.</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PGP data &amp; e-mail encryption, decryption, signing.</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0" lang="en-US" sz="1800" spc="-1" strike="noStrike">
                <a:solidFill>
                  <a:srgbClr val="000000"/>
                </a:solidFill>
                <a:uFill>
                  <a:solidFill>
                    <a:srgbClr val="ffffff"/>
                  </a:solidFill>
                </a:uFill>
                <a:latin typeface="Arial"/>
                <a:ea typeface="Arial"/>
              </a:rPr>
              <a:t>Potential future purposes:</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Financial transactions at any contactless payment terminal?</a:t>
            </a:r>
            <a:endParaRPr b="0" lang="en-US" sz="1800" spc="-1" strike="noStrike">
              <a:solidFill>
                <a:srgbClr val="000000"/>
              </a:solidFill>
              <a:uFill>
                <a:solidFill>
                  <a:srgbClr val="ffffff"/>
                </a:solidFill>
              </a:uFill>
              <a:latin typeface="Arial"/>
            </a:endParaRPr>
          </a:p>
        </p:txBody>
      </p:sp>
      <p:pic>
        <p:nvPicPr>
          <p:cNvPr id="210" name="" descr=""/>
          <p:cNvPicPr/>
          <p:nvPr/>
        </p:nvPicPr>
        <p:blipFill>
          <a:blip r:embed="rId1"/>
          <a:srcRect l="8803" t="28346" r="20205" b="25181"/>
          <a:stretch/>
        </p:blipFill>
        <p:spPr>
          <a:xfrm>
            <a:off x="6192000" y="1320120"/>
            <a:ext cx="2072880" cy="1809360"/>
          </a:xfrm>
          <a:prstGeom prst="rect">
            <a:avLst/>
          </a:prstGeom>
          <a:ln>
            <a:noFill/>
          </a:ln>
        </p:spPr>
      </p:pic>
    </p:spTree>
  </p:cSld>
  <p:timing>
    <p:tnLst>
      <p:par>
        <p:cTn id="57" dur="indefinite" restart="never" nodeType="tmRoot">
          <p:childTnLst>
            <p:seq>
              <p:cTn id="58"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6" name="CustomShape 1"/>
          <p:cNvSpPr/>
          <p:nvPr/>
        </p:nvSpPr>
        <p:spPr>
          <a:xfrm>
            <a:off x="311760" y="444960"/>
            <a:ext cx="8519400" cy="571680"/>
          </a:xfrm>
          <a:prstGeom prst="rect">
            <a:avLst/>
          </a:prstGeom>
          <a:noFill/>
          <a:ln>
            <a:noFill/>
          </a:ln>
        </p:spPr>
        <p:style>
          <a:lnRef idx="0"/>
          <a:fillRef idx="0"/>
          <a:effectRef idx="0"/>
          <a:fontRef idx="minor"/>
        </p:style>
        <p:txBody>
          <a:bodyPr lIns="90000" rIns="90000" tIns="91440" bIns="91440"/>
          <a:p>
            <a:pPr algn="ctr">
              <a:lnSpc>
                <a:spcPct val="100000"/>
              </a:lnSpc>
            </a:pPr>
            <a:r>
              <a:rPr b="0" lang="en-US" sz="2800" spc="-1" strike="noStrike">
                <a:solidFill>
                  <a:srgbClr val="000000"/>
                </a:solidFill>
                <a:uFill>
                  <a:solidFill>
                    <a:srgbClr val="ffffff"/>
                  </a:solidFill>
                </a:uFill>
                <a:latin typeface="Arial"/>
                <a:ea typeface="Arial"/>
              </a:rPr>
              <a:t>Biohacking history</a:t>
            </a:r>
            <a:endParaRPr b="0" lang="en-US" sz="1800" spc="-1" strike="noStrike">
              <a:solidFill>
                <a:srgbClr val="000000"/>
              </a:solidFill>
              <a:uFill>
                <a:solidFill>
                  <a:srgbClr val="ffffff"/>
                </a:solidFill>
              </a:uFill>
              <a:latin typeface="Arial"/>
            </a:endParaRPr>
          </a:p>
        </p:txBody>
      </p:sp>
    </p:spTree>
  </p:cSld>
  <p:timing>
    <p:tnLst>
      <p:par>
        <p:cTn id="5" dur="indefinite" restart="never" nodeType="tmRoot">
          <p:childTnLst>
            <p:seq>
              <p:cTn id="6" nodeType="mainSeq"/>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1" name="CustomShape 1"/>
          <p:cNvSpPr/>
          <p:nvPr/>
        </p:nvSpPr>
        <p:spPr>
          <a:xfrm>
            <a:off x="311760" y="444960"/>
            <a:ext cx="8519400" cy="571680"/>
          </a:xfrm>
          <a:prstGeom prst="rect">
            <a:avLst/>
          </a:prstGeom>
          <a:noFill/>
          <a:ln>
            <a:noFill/>
          </a:ln>
        </p:spPr>
        <p:style>
          <a:lnRef idx="0"/>
          <a:fillRef idx="0"/>
          <a:effectRef idx="0"/>
          <a:fontRef idx="minor"/>
        </p:style>
        <p:txBody>
          <a:bodyPr lIns="90000" rIns="90000" tIns="91440" bIns="91440"/>
          <a:p>
            <a:pPr algn="ctr">
              <a:lnSpc>
                <a:spcPct val="100000"/>
              </a:lnSpc>
            </a:pPr>
            <a:r>
              <a:rPr b="0" lang="en-US" sz="2800" spc="-1" strike="noStrike">
                <a:solidFill>
                  <a:srgbClr val="000000"/>
                </a:solidFill>
                <a:uFill>
                  <a:solidFill>
                    <a:srgbClr val="ffffff"/>
                  </a:solidFill>
                </a:uFill>
                <a:latin typeface="Arial"/>
                <a:ea typeface="Arial"/>
              </a:rPr>
              <a:t>RFID tag implant safety tests</a:t>
            </a:r>
            <a:endParaRPr b="0" lang="en-US" sz="1800" spc="-1" strike="noStrike">
              <a:solidFill>
                <a:srgbClr val="000000"/>
              </a:solidFill>
              <a:uFill>
                <a:solidFill>
                  <a:srgbClr val="ffffff"/>
                </a:solidFill>
              </a:uFill>
              <a:latin typeface="Arial"/>
            </a:endParaRPr>
          </a:p>
        </p:txBody>
      </p:sp>
      <p:sp>
        <p:nvSpPr>
          <p:cNvPr id="212" name="CustomShape 2"/>
          <p:cNvSpPr/>
          <p:nvPr/>
        </p:nvSpPr>
        <p:spPr>
          <a:xfrm>
            <a:off x="311760" y="1785600"/>
            <a:ext cx="7069680" cy="2706120"/>
          </a:xfrm>
          <a:prstGeom prst="rect">
            <a:avLst/>
          </a:prstGeom>
          <a:noFill/>
          <a:ln>
            <a:noFill/>
          </a:ln>
        </p:spPr>
        <p:style>
          <a:lnRef idx="0"/>
          <a:fillRef idx="0"/>
          <a:effectRef idx="0"/>
          <a:fontRef idx="minor"/>
        </p:style>
        <p:txBody>
          <a:bodyPr lIns="90000" rIns="90000" tIns="91440" bIns="91440"/>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Vacuum test to 0.42mBar.</a:t>
            </a:r>
            <a:endParaRPr b="0" lang="en-US" sz="1800" spc="-1" strike="noStrike">
              <a:solidFill>
                <a:srgbClr val="000000"/>
              </a:solidFill>
              <a:uFill>
                <a:solidFill>
                  <a:srgbClr val="ffffff"/>
                </a:solidFill>
              </a:uFill>
              <a:latin typeface="Arial"/>
            </a:endParaRPr>
          </a:p>
          <a:p>
            <a:pPr>
              <a:lnSpc>
                <a:spcPct val="100000"/>
              </a:lnSpc>
            </a:pPr>
            <a:r>
              <a:rPr b="0" lang="en-US" sz="1800" spc="-1" strike="noStrike">
                <a:solidFill>
                  <a:srgbClr val="000000"/>
                </a:solidFill>
                <a:uFill>
                  <a:solidFill>
                    <a:srgbClr val="ffffff"/>
                  </a:solidFill>
                </a:uFill>
                <a:latin typeface="Arial"/>
                <a:ea typeface="Arial"/>
              </a:rPr>
              <a:t>	</a:t>
            </a:r>
            <a:r>
              <a:rPr b="0" lang="en-US" sz="1800" spc="-1" strike="noStrike">
                <a:solidFill>
                  <a:srgbClr val="000000"/>
                </a:solidFill>
                <a:uFill>
                  <a:solidFill>
                    <a:srgbClr val="ffffff"/>
                  </a:solidFill>
                </a:uFill>
                <a:latin typeface="Arial"/>
                <a:ea typeface="Arial"/>
              </a:rPr>
              <a:t>It would survive the vacuum of low earth orbit or outer space.</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Liquid nitrogen tested</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Electromagnetic pulse (EMP) machine tested.</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Growth / sterilization tested.</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Cooked in an oven at 375F for 30 minutes.</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Crush tested up to 500 Newton (machine maximum).</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MRI tested up to 7 Tesla.</a:t>
            </a:r>
            <a:endParaRPr b="0" lang="en-US" sz="1800" spc="-1" strike="noStrike">
              <a:solidFill>
                <a:srgbClr val="000000"/>
              </a:solidFill>
              <a:uFill>
                <a:solidFill>
                  <a:srgbClr val="ffffff"/>
                </a:solidFill>
              </a:uFill>
              <a:latin typeface="Arial"/>
            </a:endParaRPr>
          </a:p>
        </p:txBody>
      </p:sp>
    </p:spTree>
  </p:cSld>
  <p:timing>
    <p:tnLst>
      <p:par>
        <p:cTn id="59" dur="indefinite" restart="never" nodeType="tmRoot">
          <p:childTnLst>
            <p:seq>
              <p:cTn id="60" nodeType="mainSeq"/>
              <p:prevCondLst>
                <p:cond delay="0" evt="onPrev">
                  <p:tgtEl>
                    <p:sldTgt/>
                  </p:tgtEl>
                </p:cond>
              </p:prevCondLst>
              <p:nextCondLst>
                <p:cond delay="0" evt="onNext">
                  <p:tgtEl>
                    <p:sldTgt/>
                  </p:tgtEl>
                </p:cond>
              </p:nextCondLst>
            </p:seq>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3" name="CustomShape 1"/>
          <p:cNvSpPr/>
          <p:nvPr/>
        </p:nvSpPr>
        <p:spPr>
          <a:xfrm>
            <a:off x="311760" y="444960"/>
            <a:ext cx="8519400" cy="571680"/>
          </a:xfrm>
          <a:prstGeom prst="rect">
            <a:avLst/>
          </a:prstGeom>
          <a:noFill/>
          <a:ln>
            <a:noFill/>
          </a:ln>
        </p:spPr>
        <p:style>
          <a:lnRef idx="0"/>
          <a:fillRef idx="0"/>
          <a:effectRef idx="0"/>
          <a:fontRef idx="minor"/>
        </p:style>
        <p:txBody>
          <a:bodyPr lIns="90000" rIns="90000" tIns="91440" bIns="91440"/>
          <a:p>
            <a:pPr algn="ctr">
              <a:lnSpc>
                <a:spcPct val="100000"/>
              </a:lnSpc>
            </a:pPr>
            <a:r>
              <a:rPr b="0" lang="en-US" sz="2800" spc="-1" strike="noStrike">
                <a:solidFill>
                  <a:srgbClr val="000000"/>
                </a:solidFill>
                <a:uFill>
                  <a:solidFill>
                    <a:srgbClr val="ffffff"/>
                  </a:solidFill>
                </a:uFill>
                <a:latin typeface="Arial"/>
                <a:ea typeface="Arial"/>
              </a:rPr>
              <a:t>Implant methods</a:t>
            </a:r>
            <a:endParaRPr b="0" lang="en-US" sz="1800" spc="-1" strike="noStrike">
              <a:solidFill>
                <a:srgbClr val="000000"/>
              </a:solidFill>
              <a:uFill>
                <a:solidFill>
                  <a:srgbClr val="ffffff"/>
                </a:solidFill>
              </a:uFill>
              <a:latin typeface="Arial"/>
            </a:endParaRPr>
          </a:p>
        </p:txBody>
      </p:sp>
      <p:sp>
        <p:nvSpPr>
          <p:cNvPr id="214" name="CustomShape 2"/>
          <p:cNvSpPr/>
          <p:nvPr/>
        </p:nvSpPr>
        <p:spPr>
          <a:xfrm>
            <a:off x="286920" y="3315600"/>
            <a:ext cx="8569080" cy="1567800"/>
          </a:xfrm>
          <a:prstGeom prst="rect">
            <a:avLst/>
          </a:prstGeom>
          <a:noFill/>
          <a:ln>
            <a:noFill/>
          </a:ln>
        </p:spPr>
        <p:style>
          <a:lnRef idx="0"/>
          <a:fillRef idx="0"/>
          <a:effectRef idx="0"/>
          <a:fontRef idx="minor"/>
        </p:style>
        <p:txBody>
          <a:bodyPr lIns="90000" rIns="90000" tIns="91440" bIns="91440" anchor="ctr"/>
          <a:p>
            <a:pPr>
              <a:lnSpc>
                <a:spcPct val="100000"/>
              </a:lnSpc>
            </a:pPr>
            <a:r>
              <a:rPr b="0" lang="en-US" sz="1800" spc="-1" strike="noStrike">
                <a:solidFill>
                  <a:srgbClr val="000000"/>
                </a:solidFill>
                <a:uFill>
                  <a:solidFill>
                    <a:srgbClr val="ffffff"/>
                  </a:solidFill>
                </a:uFill>
                <a:latin typeface="Arial"/>
                <a:ea typeface="Arial"/>
              </a:rPr>
              <a:t>Methods of inserting implants in the body.</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Arial"/>
              <a:buChar char="-"/>
            </a:pPr>
            <a:r>
              <a:rPr b="0" lang="en-US" sz="1800" spc="-1" strike="noStrike">
                <a:solidFill>
                  <a:srgbClr val="000000"/>
                </a:solidFill>
                <a:uFill>
                  <a:solidFill>
                    <a:srgbClr val="ffffff"/>
                  </a:solidFill>
                </a:uFill>
                <a:latin typeface="Arial"/>
                <a:ea typeface="Arial"/>
              </a:rPr>
              <a:t>RFID glass tags: RFID tag pre-loaded in sterile injection assembly.</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Arial"/>
              <a:buChar char="-"/>
            </a:pPr>
            <a:r>
              <a:rPr b="0" lang="en-US" sz="1800" spc="-1" strike="noStrike">
                <a:solidFill>
                  <a:srgbClr val="000000"/>
                </a:solidFill>
                <a:uFill>
                  <a:solidFill>
                    <a:srgbClr val="ffffff"/>
                  </a:solidFill>
                </a:uFill>
                <a:latin typeface="Arial"/>
                <a:ea typeface="Arial"/>
              </a:rPr>
              <a:t>Other types of implants: scalpel, dermal separator, stitches.</a:t>
            </a:r>
            <a:endParaRPr b="0" lang="en-US" sz="1800" spc="-1" strike="noStrike">
              <a:solidFill>
                <a:srgbClr val="000000"/>
              </a:solidFill>
              <a:uFill>
                <a:solidFill>
                  <a:srgbClr val="ffffff"/>
                </a:solidFill>
              </a:uFill>
              <a:latin typeface="Arial"/>
            </a:endParaRPr>
          </a:p>
        </p:txBody>
      </p:sp>
      <p:pic>
        <p:nvPicPr>
          <p:cNvPr id="215" name="Shape 268" descr=""/>
          <p:cNvPicPr/>
          <p:nvPr/>
        </p:nvPicPr>
        <p:blipFill>
          <a:blip r:embed="rId1"/>
          <a:srcRect l="12108" t="21088" r="9335" b="20295"/>
          <a:stretch/>
        </p:blipFill>
        <p:spPr>
          <a:xfrm>
            <a:off x="1041120" y="1435320"/>
            <a:ext cx="3139920" cy="1567800"/>
          </a:xfrm>
          <a:prstGeom prst="rect">
            <a:avLst/>
          </a:prstGeom>
          <a:ln>
            <a:noFill/>
          </a:ln>
        </p:spPr>
      </p:pic>
      <p:pic>
        <p:nvPicPr>
          <p:cNvPr id="216" name="Shape 269" descr=""/>
          <p:cNvPicPr/>
          <p:nvPr/>
        </p:nvPicPr>
        <p:blipFill>
          <a:blip r:embed="rId2"/>
          <a:srcRect l="0" t="34206" r="0" b="32155"/>
          <a:stretch/>
        </p:blipFill>
        <p:spPr>
          <a:xfrm>
            <a:off x="4556880" y="1578600"/>
            <a:ext cx="3808800" cy="1281600"/>
          </a:xfrm>
          <a:prstGeom prst="rect">
            <a:avLst/>
          </a:prstGeom>
          <a:ln>
            <a:noFill/>
          </a:ln>
        </p:spPr>
      </p:pic>
    </p:spTree>
  </p:cSld>
  <p:timing>
    <p:tnLst>
      <p:par>
        <p:cTn id="61" dur="indefinite" restart="never" nodeType="tmRoot">
          <p:childTnLst>
            <p:seq>
              <p:cTn id="62" nodeType="mainSeq"/>
              <p:prevCondLst>
                <p:cond delay="0" evt="onPrev">
                  <p:tgtEl>
                    <p:sldTgt/>
                  </p:tgtEl>
                </p:cond>
              </p:prevCondLst>
              <p:nextCondLst>
                <p:cond delay="0" evt="onNext">
                  <p:tgtEl>
                    <p:sldTgt/>
                  </p:tgtEl>
                </p:cond>
              </p:nextCondLst>
            </p:seq>
          </p:childTnLst>
        </p:cTn>
      </p:par>
    </p:tnLst>
  </p:timing>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7" name="CustomShape 1"/>
          <p:cNvSpPr/>
          <p:nvPr/>
        </p:nvSpPr>
        <p:spPr>
          <a:xfrm>
            <a:off x="311760" y="444960"/>
            <a:ext cx="8519400" cy="571680"/>
          </a:xfrm>
          <a:prstGeom prst="rect">
            <a:avLst/>
          </a:prstGeom>
          <a:noFill/>
          <a:ln>
            <a:noFill/>
          </a:ln>
        </p:spPr>
        <p:style>
          <a:lnRef idx="0"/>
          <a:fillRef idx="0"/>
          <a:effectRef idx="0"/>
          <a:fontRef idx="minor"/>
        </p:style>
        <p:txBody>
          <a:bodyPr lIns="90000" rIns="90000" tIns="91440" bIns="91440"/>
          <a:p>
            <a:pPr algn="ctr">
              <a:lnSpc>
                <a:spcPct val="100000"/>
              </a:lnSpc>
            </a:pPr>
            <a:r>
              <a:rPr b="0" lang="en-US" sz="2800" spc="-1" strike="noStrike">
                <a:solidFill>
                  <a:srgbClr val="000000"/>
                </a:solidFill>
                <a:uFill>
                  <a:solidFill>
                    <a:srgbClr val="ffffff"/>
                  </a:solidFill>
                </a:uFill>
                <a:latin typeface="Arial"/>
                <a:ea typeface="Arial"/>
              </a:rPr>
              <a:t>Implant coatings</a:t>
            </a:r>
            <a:endParaRPr b="0" lang="en-US" sz="1800" spc="-1" strike="noStrike">
              <a:solidFill>
                <a:srgbClr val="000000"/>
              </a:solidFill>
              <a:uFill>
                <a:solidFill>
                  <a:srgbClr val="ffffff"/>
                </a:solidFill>
              </a:uFill>
              <a:latin typeface="Arial"/>
            </a:endParaRPr>
          </a:p>
        </p:txBody>
      </p:sp>
      <p:sp>
        <p:nvSpPr>
          <p:cNvPr id="218" name="CustomShape 2"/>
          <p:cNvSpPr/>
          <p:nvPr/>
        </p:nvSpPr>
        <p:spPr>
          <a:xfrm>
            <a:off x="286920" y="1563120"/>
            <a:ext cx="8569080" cy="2485080"/>
          </a:xfrm>
          <a:prstGeom prst="rect">
            <a:avLst/>
          </a:prstGeom>
          <a:noFill/>
          <a:ln>
            <a:noFill/>
          </a:ln>
        </p:spPr>
        <p:style>
          <a:lnRef idx="0"/>
          <a:fillRef idx="0"/>
          <a:effectRef idx="0"/>
          <a:fontRef idx="minor"/>
        </p:style>
        <p:txBody>
          <a:bodyPr lIns="90000" rIns="90000" tIns="91440" bIns="91440" anchor="ctr"/>
          <a:p>
            <a:pPr>
              <a:lnSpc>
                <a:spcPct val="100000"/>
              </a:lnSpc>
            </a:pPr>
            <a:r>
              <a:rPr b="0" lang="en-US" sz="1800" spc="-1" strike="noStrike">
                <a:solidFill>
                  <a:srgbClr val="000000"/>
                </a:solidFill>
                <a:uFill>
                  <a:solidFill>
                    <a:srgbClr val="ffffff"/>
                  </a:solidFill>
                </a:uFill>
                <a:latin typeface="Arial"/>
                <a:ea typeface="Arial"/>
              </a:rPr>
              <a:t>Materials used by professionals to make implants bioproof:</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Bioschott glass</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Parylene-C</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Titanium Nitride (TiN)</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0" lang="en-US" sz="1800" spc="-1" strike="noStrike">
                <a:solidFill>
                  <a:srgbClr val="000000"/>
                </a:solidFill>
                <a:uFill>
                  <a:solidFill>
                    <a:srgbClr val="ffffff"/>
                  </a:solidFill>
                </a:uFill>
                <a:latin typeface="Arial"/>
                <a:ea typeface="Arial"/>
              </a:rPr>
              <a:t>Materials used by DIY biohackers:</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Hot glue</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Sugru</a:t>
            </a:r>
            <a:endParaRPr b="0" lang="en-US" sz="1800" spc="-1" strike="noStrike">
              <a:solidFill>
                <a:srgbClr val="000000"/>
              </a:solidFill>
              <a:uFill>
                <a:solidFill>
                  <a:srgbClr val="ffffff"/>
                </a:solidFill>
              </a:uFill>
              <a:latin typeface="Arial"/>
            </a:endParaRPr>
          </a:p>
        </p:txBody>
      </p:sp>
    </p:spTree>
  </p:cSld>
  <p:timing>
    <p:tnLst>
      <p:par>
        <p:cTn id="63" dur="indefinite" restart="never" nodeType="tmRoot">
          <p:childTnLst>
            <p:seq>
              <p:cTn id="64" nodeType="mainSeq"/>
              <p:prevCondLst>
                <p:cond delay="0" evt="onPrev">
                  <p:tgtEl>
                    <p:sldTgt/>
                  </p:tgtEl>
                </p:cond>
              </p:prevCondLst>
              <p:nextCondLst>
                <p:cond delay="0" evt="onNext">
                  <p:tgtEl>
                    <p:sldTgt/>
                  </p:tgtEl>
                </p:cond>
              </p:nextCondLst>
            </p:seq>
          </p:childTnLst>
        </p:cTn>
      </p:par>
    </p:tnLst>
  </p:timing>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9" name="CustomShape 1"/>
          <p:cNvSpPr/>
          <p:nvPr/>
        </p:nvSpPr>
        <p:spPr>
          <a:xfrm>
            <a:off x="401040" y="2150280"/>
            <a:ext cx="8340840" cy="2991960"/>
          </a:xfrm>
          <a:prstGeom prst="rect">
            <a:avLst/>
          </a:prstGeom>
          <a:noFill/>
          <a:ln>
            <a:noFill/>
          </a:ln>
        </p:spPr>
        <p:style>
          <a:lnRef idx="0"/>
          <a:fillRef idx="0"/>
          <a:effectRef idx="0"/>
          <a:fontRef idx="minor"/>
        </p:style>
        <p:txBody>
          <a:bodyPr lIns="90000" rIns="90000" tIns="91440" bIns="91440"/>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Limited data storage capacity.</a:t>
            </a:r>
            <a:endParaRPr b="0" lang="en-US" sz="1800" spc="-1" strike="noStrike">
              <a:solidFill>
                <a:srgbClr val="000000"/>
              </a:solidFill>
              <a:uFill>
                <a:solidFill>
                  <a:srgbClr val="ffffff"/>
                </a:solidFill>
              </a:uFill>
              <a:latin typeface="Arial"/>
            </a:endParaRPr>
          </a:p>
          <a:p>
            <a:pPr marL="457200" indent="457200">
              <a:lnSpc>
                <a:spcPct val="100000"/>
              </a:lnSpc>
            </a:pPr>
            <a:r>
              <a:rPr b="0" lang="en-US" sz="1800" spc="-1" strike="noStrike">
                <a:solidFill>
                  <a:srgbClr val="000000"/>
                </a:solidFill>
                <a:uFill>
                  <a:solidFill>
                    <a:srgbClr val="ffffff"/>
                  </a:solidFill>
                </a:uFill>
                <a:latin typeface="Arial"/>
                <a:ea typeface="Arial"/>
              </a:rPr>
              <a:t>See technical specifications of</a:t>
            </a:r>
            <a:endParaRPr b="0" lang="en-US" sz="1800" spc="-1" strike="noStrike">
              <a:solidFill>
                <a:srgbClr val="000000"/>
              </a:solidFill>
              <a:uFill>
                <a:solidFill>
                  <a:srgbClr val="ffffff"/>
                </a:solidFill>
              </a:uFill>
              <a:latin typeface="Arial"/>
            </a:endParaRPr>
          </a:p>
          <a:p>
            <a:pPr marL="457200" indent="457200">
              <a:lnSpc>
                <a:spcPct val="100000"/>
              </a:lnSpc>
            </a:pPr>
            <a:r>
              <a:rPr b="0" lang="en-US" sz="1800" spc="-1" strike="noStrike">
                <a:solidFill>
                  <a:srgbClr val="000000"/>
                </a:solidFill>
                <a:uFill>
                  <a:solidFill>
                    <a:srgbClr val="ffffff"/>
                  </a:solidFill>
                </a:uFill>
                <a:latin typeface="Arial"/>
                <a:ea typeface="Arial"/>
              </a:rPr>
              <a:t>individual implants.</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Don't worry about forgetting or losing keys.</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Passive devices, no battery required.</a:t>
            </a:r>
            <a:endParaRPr b="0" lang="en-US" sz="1800" spc="-1" strike="noStrike">
              <a:solidFill>
                <a:srgbClr val="000000"/>
              </a:solidFill>
              <a:uFill>
                <a:solidFill>
                  <a:srgbClr val="ffffff"/>
                </a:solidFill>
              </a:uFill>
              <a:latin typeface="Arial"/>
            </a:endParaRPr>
          </a:p>
          <a:p>
            <a:pPr>
              <a:lnSpc>
                <a:spcPct val="100000"/>
              </a:lnSpc>
            </a:pPr>
            <a:r>
              <a:rPr b="0" lang="en-US" sz="1800" spc="-1" strike="noStrike">
                <a:solidFill>
                  <a:srgbClr val="000000"/>
                </a:solidFill>
                <a:uFill>
                  <a:solidFill>
                    <a:srgbClr val="ffffff"/>
                  </a:solidFill>
                </a:uFill>
                <a:latin typeface="Arial"/>
                <a:ea typeface="Arial"/>
              </a:rPr>
              <a:t>	</a:t>
            </a:r>
            <a:r>
              <a:rPr b="0" lang="en-US" sz="1800" spc="-1" strike="noStrike">
                <a:solidFill>
                  <a:srgbClr val="000000"/>
                </a:solidFill>
                <a:uFill>
                  <a:solidFill>
                    <a:srgbClr val="ffffff"/>
                  </a:solidFill>
                </a:uFill>
                <a:latin typeface="Arial"/>
                <a:ea typeface="Arial"/>
              </a:rPr>
              <a:t>	</a:t>
            </a:r>
            <a:r>
              <a:rPr b="0" lang="en-US" sz="1800" spc="-1" strike="noStrike">
                <a:solidFill>
                  <a:srgbClr val="000000"/>
                </a:solidFill>
                <a:uFill>
                  <a:solidFill>
                    <a:srgbClr val="ffffff"/>
                  </a:solidFill>
                </a:uFill>
                <a:latin typeface="Arial"/>
                <a:ea typeface="Arial"/>
              </a:rPr>
              <a:t>RFID tag implants only are active when near an RFID reader.</a:t>
            </a:r>
            <a:endParaRPr b="0" lang="en-US" sz="1800" spc="-1" strike="noStrike">
              <a:solidFill>
                <a:srgbClr val="000000"/>
              </a:solidFill>
              <a:uFill>
                <a:solidFill>
                  <a:srgbClr val="ffffff"/>
                </a:solidFill>
              </a:uFill>
              <a:latin typeface="Arial"/>
            </a:endParaRPr>
          </a:p>
          <a:p>
            <a:pPr marL="914400">
              <a:lnSpc>
                <a:spcPct val="100000"/>
              </a:lnSpc>
            </a:pPr>
            <a:r>
              <a:rPr b="0" lang="en-US" sz="1800" spc="-1" strike="noStrike">
                <a:solidFill>
                  <a:srgbClr val="000000"/>
                </a:solidFill>
                <a:uFill>
                  <a:solidFill>
                    <a:srgbClr val="ffffff"/>
                  </a:solidFill>
                </a:uFill>
                <a:latin typeface="Arial"/>
                <a:ea typeface="Arial"/>
              </a:rPr>
              <a:t>Read range depends on strength, shape and orientation of coils, magnetic coupling between RFID reader and tag.</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Short reading distance; no long distance data collection.</a:t>
            </a:r>
            <a:endParaRPr b="0" lang="en-US" sz="1800" spc="-1" strike="noStrike">
              <a:solidFill>
                <a:srgbClr val="000000"/>
              </a:solidFill>
              <a:uFill>
                <a:solidFill>
                  <a:srgbClr val="ffffff"/>
                </a:solidFill>
              </a:uFill>
              <a:latin typeface="Arial"/>
            </a:endParaRPr>
          </a:p>
          <a:p>
            <a:pPr>
              <a:lnSpc>
                <a:spcPct val="100000"/>
              </a:lnSpc>
            </a:pPr>
            <a:r>
              <a:rPr b="0" lang="en-US" sz="1800" spc="-1" strike="noStrike">
                <a:solidFill>
                  <a:srgbClr val="000000"/>
                </a:solidFill>
                <a:uFill>
                  <a:solidFill>
                    <a:srgbClr val="ffffff"/>
                  </a:solidFill>
                </a:uFill>
                <a:latin typeface="Arial"/>
                <a:ea typeface="Arial"/>
              </a:rPr>
              <a:t>	</a:t>
            </a:r>
            <a:r>
              <a:rPr b="0" lang="en-US" sz="1800" spc="-1" strike="noStrike">
                <a:solidFill>
                  <a:srgbClr val="000000"/>
                </a:solidFill>
                <a:uFill>
                  <a:solidFill>
                    <a:srgbClr val="ffffff"/>
                  </a:solidFill>
                </a:uFill>
                <a:latin typeface="Arial"/>
                <a:ea typeface="Arial"/>
              </a:rPr>
              <a:t>	</a:t>
            </a:r>
            <a:r>
              <a:rPr b="0" lang="en-US" sz="1800" spc="-1" strike="noStrike">
                <a:solidFill>
                  <a:srgbClr val="000000"/>
                </a:solidFill>
                <a:uFill>
                  <a:solidFill>
                    <a:srgbClr val="ffffff"/>
                  </a:solidFill>
                </a:uFill>
                <a:latin typeface="Arial"/>
                <a:ea typeface="Arial"/>
              </a:rPr>
              <a:t>Sometimes you need to find the “sweetspot” in smartphones.</a:t>
            </a:r>
            <a:endParaRPr b="0" lang="en-US" sz="1800" spc="-1" strike="noStrike">
              <a:solidFill>
                <a:srgbClr val="000000"/>
              </a:solidFill>
              <a:uFill>
                <a:solidFill>
                  <a:srgbClr val="ffffff"/>
                </a:solidFill>
              </a:uFill>
              <a:latin typeface="Arial"/>
            </a:endParaRPr>
          </a:p>
        </p:txBody>
      </p:sp>
      <p:sp>
        <p:nvSpPr>
          <p:cNvPr id="220" name="CustomShape 2"/>
          <p:cNvSpPr/>
          <p:nvPr/>
        </p:nvSpPr>
        <p:spPr>
          <a:xfrm>
            <a:off x="401040" y="541080"/>
            <a:ext cx="8340840" cy="681840"/>
          </a:xfrm>
          <a:prstGeom prst="rect">
            <a:avLst/>
          </a:prstGeom>
          <a:noFill/>
          <a:ln>
            <a:noFill/>
          </a:ln>
        </p:spPr>
        <p:style>
          <a:lnRef idx="0"/>
          <a:fillRef idx="0"/>
          <a:effectRef idx="0"/>
          <a:fontRef idx="minor"/>
        </p:style>
        <p:txBody>
          <a:bodyPr lIns="90000" rIns="90000" tIns="91440" bIns="91440" anchor="b"/>
          <a:p>
            <a:pPr algn="ctr">
              <a:lnSpc>
                <a:spcPct val="100000"/>
              </a:lnSpc>
            </a:pPr>
            <a:r>
              <a:rPr b="0" lang="en-US" sz="3600" spc="-1" strike="noStrike">
                <a:solidFill>
                  <a:srgbClr val="000000"/>
                </a:solidFill>
                <a:uFill>
                  <a:solidFill>
                    <a:srgbClr val="ffffff"/>
                  </a:solidFill>
                </a:uFill>
                <a:latin typeface="Arial"/>
                <a:ea typeface="Arial"/>
              </a:rPr>
              <a:t>Advantages &amp; hardware limitations:</a:t>
            </a:r>
            <a:endParaRPr b="0" lang="en-US" sz="1800" spc="-1" strike="noStrike">
              <a:solidFill>
                <a:srgbClr val="000000"/>
              </a:solidFill>
              <a:uFill>
                <a:solidFill>
                  <a:srgbClr val="ffffff"/>
                </a:solidFill>
              </a:uFill>
              <a:latin typeface="Arial"/>
            </a:endParaRPr>
          </a:p>
        </p:txBody>
      </p:sp>
      <p:pic>
        <p:nvPicPr>
          <p:cNvPr id="221" name="Shape 282" descr=""/>
          <p:cNvPicPr/>
          <p:nvPr/>
        </p:nvPicPr>
        <p:blipFill>
          <a:blip r:embed="rId1"/>
          <a:stretch/>
        </p:blipFill>
        <p:spPr>
          <a:xfrm>
            <a:off x="5653800" y="1323360"/>
            <a:ext cx="3088080" cy="2312640"/>
          </a:xfrm>
          <a:prstGeom prst="rect">
            <a:avLst/>
          </a:prstGeom>
          <a:ln>
            <a:noFill/>
          </a:ln>
        </p:spPr>
      </p:pic>
    </p:spTree>
  </p:cSld>
  <p:timing>
    <p:tnLst>
      <p:par>
        <p:cTn id="65" dur="indefinite" restart="never" nodeType="tmRoot">
          <p:childTnLst>
            <p:seq>
              <p:cTn id="66" nodeType="mainSeq"/>
              <p:prevCondLst>
                <p:cond delay="0" evt="onPrev">
                  <p:tgtEl>
                    <p:sldTgt/>
                  </p:tgtEl>
                </p:cond>
              </p:prevCondLst>
              <p:nextCondLst>
                <p:cond delay="0" evt="onNext">
                  <p:tgtEl>
                    <p:sldTgt/>
                  </p:tgtEl>
                </p:cond>
              </p:nextCondLst>
            </p:seq>
          </p:childTnLst>
        </p:cTn>
      </p:par>
    </p:tnLst>
  </p:timing>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2" name="CustomShape 1"/>
          <p:cNvSpPr/>
          <p:nvPr/>
        </p:nvSpPr>
        <p:spPr>
          <a:xfrm>
            <a:off x="311760" y="444960"/>
            <a:ext cx="8519400" cy="571680"/>
          </a:xfrm>
          <a:prstGeom prst="rect">
            <a:avLst/>
          </a:prstGeom>
          <a:noFill/>
          <a:ln>
            <a:noFill/>
          </a:ln>
        </p:spPr>
        <p:style>
          <a:lnRef idx="0"/>
          <a:fillRef idx="0"/>
          <a:effectRef idx="0"/>
          <a:fontRef idx="minor"/>
        </p:style>
        <p:txBody>
          <a:bodyPr lIns="90000" rIns="90000" tIns="91440" bIns="91440"/>
          <a:p>
            <a:pPr algn="ctr">
              <a:lnSpc>
                <a:spcPct val="100000"/>
              </a:lnSpc>
            </a:pPr>
            <a:r>
              <a:rPr b="0" lang="en-US" sz="2800" spc="-1" strike="noStrike">
                <a:solidFill>
                  <a:srgbClr val="000000"/>
                </a:solidFill>
                <a:uFill>
                  <a:solidFill>
                    <a:srgbClr val="ffffff"/>
                  </a:solidFill>
                </a:uFill>
                <a:latin typeface="Arial"/>
                <a:ea typeface="Arial"/>
              </a:rPr>
              <a:t>Common questions and concerns</a:t>
            </a:r>
            <a:endParaRPr b="0" lang="en-US" sz="1800" spc="-1" strike="noStrike">
              <a:solidFill>
                <a:srgbClr val="000000"/>
              </a:solidFill>
              <a:uFill>
                <a:solidFill>
                  <a:srgbClr val="ffffff"/>
                </a:solidFill>
              </a:uFill>
              <a:latin typeface="Arial"/>
            </a:endParaRPr>
          </a:p>
        </p:txBody>
      </p:sp>
      <p:sp>
        <p:nvSpPr>
          <p:cNvPr id="223" name="CustomShape 2"/>
          <p:cNvSpPr/>
          <p:nvPr/>
        </p:nvSpPr>
        <p:spPr>
          <a:xfrm>
            <a:off x="286920" y="1563120"/>
            <a:ext cx="8569080" cy="2485080"/>
          </a:xfrm>
          <a:prstGeom prst="rect">
            <a:avLst/>
          </a:prstGeom>
          <a:noFill/>
          <a:ln>
            <a:noFill/>
          </a:ln>
        </p:spPr>
        <p:style>
          <a:lnRef idx="0"/>
          <a:fillRef idx="0"/>
          <a:effectRef idx="0"/>
          <a:fontRef idx="minor"/>
        </p:style>
        <p:txBody>
          <a:bodyPr lIns="90000" rIns="90000" tIns="91440" bIns="91440" anchor="ctr"/>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Airport security</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Laws</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Payments</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Privacy concerns</a:t>
            </a:r>
            <a:endParaRPr b="0" lang="en-US" sz="1800" spc="-1" strike="noStrike">
              <a:solidFill>
                <a:srgbClr val="000000"/>
              </a:solidFill>
              <a:uFill>
                <a:solidFill>
                  <a:srgbClr val="ffffff"/>
                </a:solidFill>
              </a:uFill>
              <a:latin typeface="Arial"/>
            </a:endParaRPr>
          </a:p>
        </p:txBody>
      </p:sp>
    </p:spTree>
  </p:cSld>
  <p:timing>
    <p:tnLst>
      <p:par>
        <p:cTn id="67" dur="indefinite" restart="never" nodeType="tmRoot">
          <p:childTnLst>
            <p:seq>
              <p:cTn id="68" nodeType="mainSeq"/>
              <p:prevCondLst>
                <p:cond delay="0" evt="onPrev">
                  <p:tgtEl>
                    <p:sldTgt/>
                  </p:tgtEl>
                </p:cond>
              </p:prevCondLst>
              <p:nextCondLst>
                <p:cond delay="0" evt="onNext">
                  <p:tgtEl>
                    <p:sldTgt/>
                  </p:tgtEl>
                </p:cond>
              </p:nextCondLst>
            </p:seq>
          </p:childTnLst>
        </p:cTn>
      </p:par>
    </p:tnLst>
  </p:timing>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4" name="CustomShape 1"/>
          <p:cNvSpPr/>
          <p:nvPr/>
        </p:nvSpPr>
        <p:spPr>
          <a:xfrm>
            <a:off x="311760" y="444960"/>
            <a:ext cx="8519400" cy="571680"/>
          </a:xfrm>
          <a:prstGeom prst="rect">
            <a:avLst/>
          </a:prstGeom>
          <a:noFill/>
          <a:ln>
            <a:noFill/>
          </a:ln>
        </p:spPr>
        <p:style>
          <a:lnRef idx="0"/>
          <a:fillRef idx="0"/>
          <a:effectRef idx="0"/>
          <a:fontRef idx="minor"/>
        </p:style>
        <p:txBody>
          <a:bodyPr lIns="90000" rIns="90000" tIns="91440" bIns="91440"/>
          <a:p>
            <a:pPr algn="ctr">
              <a:lnSpc>
                <a:spcPct val="100000"/>
              </a:lnSpc>
            </a:pPr>
            <a:r>
              <a:rPr b="0" lang="en-US" sz="2800" spc="-1" strike="noStrike">
                <a:solidFill>
                  <a:srgbClr val="000000"/>
                </a:solidFill>
                <a:uFill>
                  <a:solidFill>
                    <a:srgbClr val="ffffff"/>
                  </a:solidFill>
                </a:uFill>
                <a:latin typeface="Arial"/>
                <a:ea typeface="Arial"/>
              </a:rPr>
              <a:t>Thank you!</a:t>
            </a:r>
            <a:endParaRPr b="0" lang="en-US" sz="1800" spc="-1" strike="noStrike">
              <a:solidFill>
                <a:srgbClr val="000000"/>
              </a:solidFill>
              <a:uFill>
                <a:solidFill>
                  <a:srgbClr val="ffffff"/>
                </a:solidFill>
              </a:uFill>
              <a:latin typeface="Arial"/>
            </a:endParaRPr>
          </a:p>
        </p:txBody>
      </p:sp>
      <p:sp>
        <p:nvSpPr>
          <p:cNvPr id="225" name="CustomShape 2"/>
          <p:cNvSpPr/>
          <p:nvPr/>
        </p:nvSpPr>
        <p:spPr>
          <a:xfrm>
            <a:off x="2989080" y="3253680"/>
            <a:ext cx="3166200" cy="1613160"/>
          </a:xfrm>
          <a:prstGeom prst="rect">
            <a:avLst/>
          </a:prstGeom>
          <a:noFill/>
          <a:ln>
            <a:noFill/>
          </a:ln>
        </p:spPr>
        <p:style>
          <a:lnRef idx="0"/>
          <a:fillRef idx="0"/>
          <a:effectRef idx="0"/>
          <a:fontRef idx="minor"/>
        </p:style>
        <p:txBody>
          <a:bodyPr lIns="90000" rIns="90000" tIns="91440" bIns="91440" anchor="ctr"/>
          <a:p>
            <a:pPr>
              <a:lnSpc>
                <a:spcPct val="100000"/>
              </a:lnSpc>
            </a:pPr>
            <a:r>
              <a:rPr b="0" lang="en-US" sz="1800" spc="-1" strike="noStrike">
                <a:solidFill>
                  <a:srgbClr val="000000"/>
                </a:solidFill>
                <a:uFill>
                  <a:solidFill>
                    <a:srgbClr val="ffffff"/>
                  </a:solidFill>
                </a:uFill>
                <a:latin typeface="Arial"/>
                <a:ea typeface="Arial"/>
              </a:rPr>
              <a:t>Contact information:</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0" lang="en-US" sz="1800" spc="-1" strike="noStrike">
                <a:solidFill>
                  <a:srgbClr val="000000"/>
                </a:solidFill>
                <a:uFill>
                  <a:solidFill>
                    <a:srgbClr val="ffffff"/>
                  </a:solidFill>
                </a:uFill>
                <a:latin typeface="Arial"/>
                <a:ea typeface="Arial"/>
              </a:rPr>
              <a:t>E-Mail:</a:t>
            </a:r>
            <a:r>
              <a:rPr b="0" lang="en-US" sz="1800" spc="-1" strike="noStrike">
                <a:solidFill>
                  <a:srgbClr val="000000"/>
                </a:solidFill>
                <a:uFill>
                  <a:solidFill>
                    <a:srgbClr val="ffffff"/>
                  </a:solidFill>
                </a:uFill>
                <a:latin typeface="Arial"/>
                <a:ea typeface="Arial"/>
              </a:rPr>
              <a:t>	</a:t>
            </a:r>
            <a:r>
              <a:rPr b="0" lang="en-US" sz="1800" spc="-1" strike="noStrike">
                <a:solidFill>
                  <a:srgbClr val="000000"/>
                </a:solidFill>
                <a:uFill>
                  <a:solidFill>
                    <a:srgbClr val="ffffff"/>
                  </a:solidFill>
                </a:uFill>
                <a:latin typeface="Arial"/>
                <a:ea typeface="Arial"/>
              </a:rPr>
              <a:t>	</a:t>
            </a:r>
            <a:r>
              <a:rPr b="0" lang="en-US" sz="1800" spc="-1" strike="noStrike">
                <a:solidFill>
                  <a:srgbClr val="000000"/>
                </a:solidFill>
                <a:uFill>
                  <a:solidFill>
                    <a:srgbClr val="ffffff"/>
                  </a:solidFill>
                </a:uFill>
                <a:latin typeface="Arial"/>
                <a:ea typeface="Arial"/>
              </a:rPr>
              <a:t>v@icario.us</a:t>
            </a:r>
            <a:endParaRPr b="0" lang="en-US" sz="1800" spc="-1" strike="noStrike">
              <a:solidFill>
                <a:srgbClr val="000000"/>
              </a:solidFill>
              <a:uFill>
                <a:solidFill>
                  <a:srgbClr val="ffffff"/>
                </a:solidFill>
              </a:uFill>
              <a:latin typeface="Arial"/>
            </a:endParaRPr>
          </a:p>
          <a:p>
            <a:pPr>
              <a:lnSpc>
                <a:spcPct val="100000"/>
              </a:lnSpc>
            </a:pPr>
            <a:r>
              <a:rPr b="0" lang="en-US" sz="1800" spc="-1" strike="noStrike">
                <a:solidFill>
                  <a:srgbClr val="000000"/>
                </a:solidFill>
                <a:uFill>
                  <a:solidFill>
                    <a:srgbClr val="ffffff"/>
                  </a:solidFill>
                </a:uFill>
                <a:latin typeface="Arial"/>
                <a:ea typeface="Arial"/>
              </a:rPr>
              <a:t>Twitter:</a:t>
            </a:r>
            <a:r>
              <a:rPr b="0" lang="en-US" sz="1800" spc="-1" strike="noStrike">
                <a:solidFill>
                  <a:srgbClr val="000000"/>
                </a:solidFill>
                <a:uFill>
                  <a:solidFill>
                    <a:srgbClr val="ffffff"/>
                  </a:solidFill>
                </a:uFill>
                <a:latin typeface="Arial"/>
                <a:ea typeface="Arial"/>
              </a:rPr>
              <a:t>	</a:t>
            </a:r>
            <a:r>
              <a:rPr b="0" lang="en-US" sz="1800" spc="-1" strike="noStrike">
                <a:solidFill>
                  <a:srgbClr val="000000"/>
                </a:solidFill>
                <a:uFill>
                  <a:solidFill>
                    <a:srgbClr val="ffffff"/>
                  </a:solidFill>
                </a:uFill>
                <a:latin typeface="Arial"/>
                <a:ea typeface="Arial"/>
              </a:rPr>
              <a:t>	</a:t>
            </a:r>
            <a:r>
              <a:rPr b="0" lang="en-US" sz="1800" spc="-1" strike="noStrike">
                <a:solidFill>
                  <a:srgbClr val="000000"/>
                </a:solidFill>
                <a:uFill>
                  <a:solidFill>
                    <a:srgbClr val="ffffff"/>
                  </a:solidFill>
                </a:uFill>
                <a:latin typeface="Arial"/>
                <a:ea typeface="Arial"/>
              </a:rPr>
              <a:t>Vicarious1984</a:t>
            </a:r>
            <a:endParaRPr b="0" lang="en-US" sz="1800" spc="-1" strike="noStrike">
              <a:solidFill>
                <a:srgbClr val="000000"/>
              </a:solidFill>
              <a:uFill>
                <a:solidFill>
                  <a:srgbClr val="ffffff"/>
                </a:solidFill>
              </a:uFill>
              <a:latin typeface="Arial"/>
            </a:endParaRPr>
          </a:p>
        </p:txBody>
      </p:sp>
    </p:spTree>
  </p:cSld>
  <p:timing>
    <p:tnLst>
      <p:par>
        <p:cTn id="69" dur="indefinite" restart="never" nodeType="tmRoot">
          <p:childTnLst>
            <p:seq>
              <p:cTn id="70"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7" name="CustomShape 1"/>
          <p:cNvSpPr/>
          <p:nvPr/>
        </p:nvSpPr>
        <p:spPr>
          <a:xfrm>
            <a:off x="311760" y="444960"/>
            <a:ext cx="8519400" cy="571680"/>
          </a:xfrm>
          <a:prstGeom prst="rect">
            <a:avLst/>
          </a:prstGeom>
          <a:noFill/>
          <a:ln>
            <a:noFill/>
          </a:ln>
        </p:spPr>
        <p:style>
          <a:lnRef idx="0"/>
          <a:fillRef idx="0"/>
          <a:effectRef idx="0"/>
          <a:fontRef idx="minor"/>
        </p:style>
        <p:txBody>
          <a:bodyPr lIns="90000" rIns="90000" tIns="91440" bIns="91440"/>
          <a:p>
            <a:pPr algn="ctr">
              <a:lnSpc>
                <a:spcPct val="100000"/>
              </a:lnSpc>
            </a:pPr>
            <a:r>
              <a:rPr b="0" lang="en-US" sz="2800" spc="-1" strike="noStrike">
                <a:solidFill>
                  <a:srgbClr val="000000"/>
                </a:solidFill>
                <a:uFill>
                  <a:solidFill>
                    <a:srgbClr val="ffffff"/>
                  </a:solidFill>
                </a:uFill>
                <a:latin typeface="Arial"/>
                <a:ea typeface="Arial"/>
              </a:rPr>
              <a:t>Philosophy of transhumanism</a:t>
            </a:r>
            <a:endParaRPr b="0" lang="en-US" sz="1800" spc="-1" strike="noStrike">
              <a:solidFill>
                <a:srgbClr val="000000"/>
              </a:solidFill>
              <a:uFill>
                <a:solidFill>
                  <a:srgbClr val="ffffff"/>
                </a:solidFill>
              </a:uFill>
              <a:latin typeface="Arial"/>
            </a:endParaRPr>
          </a:p>
        </p:txBody>
      </p:sp>
      <p:pic>
        <p:nvPicPr>
          <p:cNvPr id="128" name="Shape 75" descr=""/>
          <p:cNvPicPr/>
          <p:nvPr/>
        </p:nvPicPr>
        <p:blipFill>
          <a:blip r:embed="rId1"/>
          <a:stretch/>
        </p:blipFill>
        <p:spPr>
          <a:xfrm>
            <a:off x="2575080" y="1321920"/>
            <a:ext cx="3992760" cy="3503160"/>
          </a:xfrm>
          <a:prstGeom prst="rect">
            <a:avLst/>
          </a:prstGeom>
          <a:ln>
            <a:noFill/>
          </a:ln>
        </p:spPr>
      </p:pic>
    </p:spTree>
  </p:cSld>
  <p:timing>
    <p:tnLst>
      <p:par>
        <p:cTn id="7" dur="indefinite" restart="never" nodeType="tmRoot">
          <p:childTnLst>
            <p:seq>
              <p:cTn id="8"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9" name="CustomShape 1"/>
          <p:cNvSpPr/>
          <p:nvPr/>
        </p:nvSpPr>
        <p:spPr>
          <a:xfrm>
            <a:off x="311760" y="444960"/>
            <a:ext cx="8519400" cy="571680"/>
          </a:xfrm>
          <a:prstGeom prst="rect">
            <a:avLst/>
          </a:prstGeom>
          <a:noFill/>
          <a:ln>
            <a:noFill/>
          </a:ln>
        </p:spPr>
        <p:style>
          <a:lnRef idx="0"/>
          <a:fillRef idx="0"/>
          <a:effectRef idx="0"/>
          <a:fontRef idx="minor"/>
        </p:style>
        <p:txBody>
          <a:bodyPr lIns="90000" rIns="90000" tIns="91440" bIns="91440"/>
          <a:p>
            <a:pPr algn="ctr">
              <a:lnSpc>
                <a:spcPct val="100000"/>
              </a:lnSpc>
            </a:pPr>
            <a:r>
              <a:rPr b="0" lang="en-US" sz="2800" spc="-1" strike="noStrike">
                <a:solidFill>
                  <a:srgbClr val="000000"/>
                </a:solidFill>
                <a:uFill>
                  <a:solidFill>
                    <a:srgbClr val="ffffff"/>
                  </a:solidFill>
                </a:uFill>
                <a:latin typeface="Arial"/>
                <a:ea typeface="Arial"/>
              </a:rPr>
              <a:t>Disadvantages of mechanical keys and locks</a:t>
            </a:r>
            <a:endParaRPr b="0" lang="en-US" sz="1800" spc="-1" strike="noStrike">
              <a:solidFill>
                <a:srgbClr val="000000"/>
              </a:solidFill>
              <a:uFill>
                <a:solidFill>
                  <a:srgbClr val="ffffff"/>
                </a:solidFill>
              </a:uFill>
              <a:latin typeface="Arial"/>
            </a:endParaRPr>
          </a:p>
        </p:txBody>
      </p:sp>
      <p:pic>
        <p:nvPicPr>
          <p:cNvPr id="130" name="Shape 81" descr=""/>
          <p:cNvPicPr/>
          <p:nvPr/>
        </p:nvPicPr>
        <p:blipFill>
          <a:blip r:embed="rId1"/>
          <a:stretch/>
        </p:blipFill>
        <p:spPr>
          <a:xfrm>
            <a:off x="2246040" y="1282680"/>
            <a:ext cx="4651200" cy="3371760"/>
          </a:xfrm>
          <a:prstGeom prst="rect">
            <a:avLst/>
          </a:prstGeom>
          <a:ln>
            <a:noFill/>
          </a:ln>
        </p:spPr>
      </p:pic>
    </p:spTree>
  </p:cSld>
  <p:timing>
    <p:tnLst>
      <p:par>
        <p:cTn id="9" dur="indefinite" restart="never" nodeType="tmRoot">
          <p:childTnLst>
            <p:seq>
              <p:cTn id="10"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1" name="Shape 86" descr=""/>
          <p:cNvPicPr/>
          <p:nvPr/>
        </p:nvPicPr>
        <p:blipFill>
          <a:blip r:embed="rId1"/>
          <a:stretch/>
        </p:blipFill>
        <p:spPr>
          <a:xfrm>
            <a:off x="0" y="0"/>
            <a:ext cx="6856920" cy="5142240"/>
          </a:xfrm>
          <a:prstGeom prst="rect">
            <a:avLst/>
          </a:prstGeom>
          <a:ln>
            <a:noFill/>
          </a:ln>
        </p:spPr>
      </p:pic>
      <p:pic>
        <p:nvPicPr>
          <p:cNvPr id="132" name="Shape 87" descr=""/>
          <p:cNvPicPr/>
          <p:nvPr/>
        </p:nvPicPr>
        <p:blipFill>
          <a:blip r:embed="rId2"/>
          <a:srcRect l="54968" t="61176" r="37305" b="15618"/>
          <a:stretch/>
        </p:blipFill>
        <p:spPr>
          <a:xfrm>
            <a:off x="6941880" y="125640"/>
            <a:ext cx="2145240" cy="4827960"/>
          </a:xfrm>
          <a:prstGeom prst="rect">
            <a:avLst/>
          </a:prstGeom>
          <a:ln>
            <a:noFill/>
          </a:ln>
        </p:spPr>
      </p:pic>
      <p:sp>
        <p:nvSpPr>
          <p:cNvPr id="133" name="CustomShape 1"/>
          <p:cNvSpPr/>
          <p:nvPr/>
        </p:nvSpPr>
        <p:spPr>
          <a:xfrm rot="20835600">
            <a:off x="4368600" y="3127680"/>
            <a:ext cx="3198960" cy="403200"/>
          </a:xfrm>
          <a:prstGeom prst="rightArrow">
            <a:avLst>
              <a:gd name="adj1" fmla="val 50000"/>
              <a:gd name="adj2" fmla="val 50000"/>
            </a:avLst>
          </a:prstGeom>
          <a:solidFill>
            <a:srgbClr val="ff0000"/>
          </a:solidFill>
          <a:ln w="9360">
            <a:solidFill>
              <a:srgbClr val="595959"/>
            </a:solidFill>
            <a:round/>
          </a:ln>
        </p:spPr>
        <p:style>
          <a:lnRef idx="0"/>
          <a:fillRef idx="0"/>
          <a:effectRef idx="0"/>
          <a:fontRef idx="minor"/>
        </p:style>
      </p:sp>
    </p:spTree>
  </p:cSld>
  <p:timing>
    <p:tnLst>
      <p:par>
        <p:cTn id="11" dur="indefinite" restart="never" nodeType="tmRoot">
          <p:childTnLst>
            <p:seq>
              <p:cTn id="12"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4" name="Shape 93" descr=""/>
          <p:cNvPicPr/>
          <p:nvPr/>
        </p:nvPicPr>
        <p:blipFill>
          <a:blip r:embed="rId1"/>
          <a:srcRect l="0" t="20747" r="0" b="11709"/>
          <a:stretch/>
        </p:blipFill>
        <p:spPr>
          <a:xfrm>
            <a:off x="4353840" y="1417320"/>
            <a:ext cx="4789080" cy="3267360"/>
          </a:xfrm>
          <a:prstGeom prst="rect">
            <a:avLst/>
          </a:prstGeom>
          <a:ln>
            <a:noFill/>
          </a:ln>
        </p:spPr>
      </p:pic>
      <p:pic>
        <p:nvPicPr>
          <p:cNvPr id="135" name="Shape 94" descr=""/>
          <p:cNvPicPr/>
          <p:nvPr/>
        </p:nvPicPr>
        <p:blipFill>
          <a:blip r:embed="rId2"/>
          <a:stretch/>
        </p:blipFill>
        <p:spPr>
          <a:xfrm>
            <a:off x="0" y="1417320"/>
            <a:ext cx="4352760" cy="3267360"/>
          </a:xfrm>
          <a:prstGeom prst="rect">
            <a:avLst/>
          </a:prstGeom>
          <a:ln>
            <a:noFill/>
          </a:ln>
        </p:spPr>
      </p:pic>
      <p:sp>
        <p:nvSpPr>
          <p:cNvPr id="136" name="CustomShape 1"/>
          <p:cNvSpPr/>
          <p:nvPr/>
        </p:nvSpPr>
        <p:spPr>
          <a:xfrm>
            <a:off x="405360" y="434160"/>
            <a:ext cx="3542400" cy="571680"/>
          </a:xfrm>
          <a:prstGeom prst="rect">
            <a:avLst/>
          </a:prstGeom>
          <a:noFill/>
          <a:ln>
            <a:noFill/>
          </a:ln>
        </p:spPr>
        <p:style>
          <a:lnRef idx="0"/>
          <a:fillRef idx="0"/>
          <a:effectRef idx="0"/>
          <a:fontRef idx="minor"/>
        </p:style>
        <p:txBody>
          <a:bodyPr lIns="90000" rIns="90000" tIns="91440" bIns="91440"/>
          <a:p>
            <a:pPr algn="ctr">
              <a:lnSpc>
                <a:spcPct val="100000"/>
              </a:lnSpc>
            </a:pPr>
            <a:r>
              <a:rPr b="0" lang="en-US" sz="2800" spc="-1" strike="noStrike">
                <a:solidFill>
                  <a:srgbClr val="000000"/>
                </a:solidFill>
                <a:uFill>
                  <a:solidFill>
                    <a:srgbClr val="ffffff"/>
                  </a:solidFill>
                </a:uFill>
                <a:latin typeface="Arial"/>
                <a:ea typeface="Arial"/>
              </a:rPr>
              <a:t>3D model</a:t>
            </a:r>
            <a:endParaRPr b="0" lang="en-US" sz="1800" spc="-1" strike="noStrike">
              <a:solidFill>
                <a:srgbClr val="000000"/>
              </a:solidFill>
              <a:uFill>
                <a:solidFill>
                  <a:srgbClr val="ffffff"/>
                </a:solidFill>
              </a:uFill>
              <a:latin typeface="Arial"/>
            </a:endParaRPr>
          </a:p>
        </p:txBody>
      </p:sp>
      <p:sp>
        <p:nvSpPr>
          <p:cNvPr id="137" name="CustomShape 2"/>
          <p:cNvSpPr/>
          <p:nvPr/>
        </p:nvSpPr>
        <p:spPr>
          <a:xfrm>
            <a:off x="4977360" y="434160"/>
            <a:ext cx="3542400" cy="571680"/>
          </a:xfrm>
          <a:prstGeom prst="rect">
            <a:avLst/>
          </a:prstGeom>
          <a:noFill/>
          <a:ln>
            <a:noFill/>
          </a:ln>
        </p:spPr>
        <p:style>
          <a:lnRef idx="0"/>
          <a:fillRef idx="0"/>
          <a:effectRef idx="0"/>
          <a:fontRef idx="minor"/>
        </p:style>
        <p:txBody>
          <a:bodyPr lIns="90000" rIns="90000" tIns="91440" bIns="91440"/>
          <a:p>
            <a:pPr algn="ctr">
              <a:lnSpc>
                <a:spcPct val="100000"/>
              </a:lnSpc>
            </a:pPr>
            <a:r>
              <a:rPr b="0" lang="en-US" sz="2800" spc="-1" strike="noStrike">
                <a:solidFill>
                  <a:srgbClr val="000000"/>
                </a:solidFill>
                <a:uFill>
                  <a:solidFill>
                    <a:srgbClr val="ffffff"/>
                  </a:solidFill>
                </a:uFill>
                <a:latin typeface="Arial"/>
                <a:ea typeface="Arial"/>
              </a:rPr>
              <a:t>3D printed key</a:t>
            </a:r>
            <a:endParaRPr b="0" lang="en-US" sz="1800" spc="-1" strike="noStrike">
              <a:solidFill>
                <a:srgbClr val="000000"/>
              </a:solidFill>
              <a:uFill>
                <a:solidFill>
                  <a:srgbClr val="ffffff"/>
                </a:solidFill>
              </a:uFill>
              <a:latin typeface="Arial"/>
            </a:endParaRPr>
          </a:p>
        </p:txBody>
      </p:sp>
    </p:spTree>
  </p:cSld>
  <p:timing>
    <p:tnLst>
      <p:par>
        <p:cTn id="13" dur="indefinite" restart="never" nodeType="tmRoot">
          <p:childTnLst>
            <p:seq>
              <p:cTn id="14"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8" name="CustomShape 1"/>
          <p:cNvSpPr/>
          <p:nvPr/>
        </p:nvSpPr>
        <p:spPr>
          <a:xfrm>
            <a:off x="311760" y="444960"/>
            <a:ext cx="8519400" cy="571680"/>
          </a:xfrm>
          <a:prstGeom prst="rect">
            <a:avLst/>
          </a:prstGeom>
          <a:noFill/>
          <a:ln>
            <a:noFill/>
          </a:ln>
        </p:spPr>
        <p:style>
          <a:lnRef idx="0"/>
          <a:fillRef idx="0"/>
          <a:effectRef idx="0"/>
          <a:fontRef idx="minor"/>
        </p:style>
        <p:txBody>
          <a:bodyPr lIns="90000" rIns="90000" tIns="91440" bIns="91440"/>
          <a:p>
            <a:pPr algn="ctr">
              <a:lnSpc>
                <a:spcPct val="100000"/>
              </a:lnSpc>
            </a:pPr>
            <a:r>
              <a:rPr b="0" lang="en-US" sz="2800" spc="-1" strike="noStrike">
                <a:solidFill>
                  <a:srgbClr val="000000"/>
                </a:solidFill>
                <a:uFill>
                  <a:solidFill>
                    <a:srgbClr val="ffffff"/>
                  </a:solidFill>
                </a:uFill>
                <a:latin typeface="Arial"/>
                <a:ea typeface="Arial"/>
              </a:rPr>
              <a:t>Disadvantages of biometric locks</a:t>
            </a:r>
            <a:endParaRPr b="0" lang="en-US" sz="1800" spc="-1" strike="noStrike">
              <a:solidFill>
                <a:srgbClr val="000000"/>
              </a:solidFill>
              <a:uFill>
                <a:solidFill>
                  <a:srgbClr val="ffffff"/>
                </a:solidFill>
              </a:uFill>
              <a:latin typeface="Arial"/>
            </a:endParaRPr>
          </a:p>
        </p:txBody>
      </p:sp>
      <p:pic>
        <p:nvPicPr>
          <p:cNvPr id="139" name="Shape 102" descr=""/>
          <p:cNvPicPr/>
          <p:nvPr/>
        </p:nvPicPr>
        <p:blipFill>
          <a:blip r:embed="rId1"/>
          <a:srcRect l="0" t="0" r="0" b="4780"/>
          <a:stretch/>
        </p:blipFill>
        <p:spPr>
          <a:xfrm>
            <a:off x="0" y="1232640"/>
            <a:ext cx="4517640" cy="3228840"/>
          </a:xfrm>
          <a:prstGeom prst="rect">
            <a:avLst/>
          </a:prstGeom>
          <a:ln>
            <a:noFill/>
          </a:ln>
        </p:spPr>
      </p:pic>
      <p:pic>
        <p:nvPicPr>
          <p:cNvPr id="140" name="Shape 103" descr=""/>
          <p:cNvPicPr/>
          <p:nvPr/>
        </p:nvPicPr>
        <p:blipFill>
          <a:blip r:embed="rId2"/>
          <a:stretch/>
        </p:blipFill>
        <p:spPr>
          <a:xfrm>
            <a:off x="4518720" y="1232640"/>
            <a:ext cx="4624200" cy="3228840"/>
          </a:xfrm>
          <a:prstGeom prst="rect">
            <a:avLst/>
          </a:prstGeom>
          <a:ln>
            <a:noFill/>
          </a:ln>
        </p:spPr>
      </p:pic>
    </p:spTree>
  </p:cSld>
  <p:timing>
    <p:tnLst>
      <p:par>
        <p:cTn id="15" dur="indefinite" restart="never" nodeType="tmRoot">
          <p:childTnLst>
            <p:seq>
              <p:cTn id="16"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1" name="CustomShape 1"/>
          <p:cNvSpPr/>
          <p:nvPr/>
        </p:nvSpPr>
        <p:spPr>
          <a:xfrm>
            <a:off x="311760" y="2027520"/>
            <a:ext cx="8235000" cy="2540520"/>
          </a:xfrm>
          <a:prstGeom prst="rect">
            <a:avLst/>
          </a:prstGeom>
          <a:noFill/>
          <a:ln>
            <a:noFill/>
          </a:ln>
        </p:spPr>
        <p:style>
          <a:lnRef idx="0"/>
          <a:fillRef idx="0"/>
          <a:effectRef idx="0"/>
          <a:fontRef idx="minor"/>
        </p:style>
        <p:txBody>
          <a:bodyPr lIns="90000" rIns="90000" tIns="91440" bIns="91440"/>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Bioproof neodymium magnets in fingertips or tragus</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Circadia</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Eyeborg (wireless video camera in prosthetic eye)</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Eyeborg (antenna to hear color frequencies)</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Firefly (night light)</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North Sense (compass)</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NorthStar (LEDs)</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Seismic Sense</a:t>
            </a:r>
            <a:endParaRPr b="0" lang="en-US" sz="1800" spc="-1" strike="noStrike">
              <a:solidFill>
                <a:srgbClr val="000000"/>
              </a:solidFill>
              <a:uFill>
                <a:solidFill>
                  <a:srgbClr val="ffffff"/>
                </a:solidFill>
              </a:uFill>
              <a:latin typeface="Arial"/>
            </a:endParaRPr>
          </a:p>
          <a:p>
            <a:pPr marL="457200" indent="-342000">
              <a:lnSpc>
                <a:spcPct val="100000"/>
              </a:lnSpc>
              <a:buClr>
                <a:srgbClr val="000000"/>
              </a:buClr>
              <a:buFont typeface="StarSymbol"/>
              <a:buChar char="-"/>
            </a:pPr>
            <a:r>
              <a:rPr b="0" lang="en-US" sz="1800" spc="-1" strike="noStrike">
                <a:solidFill>
                  <a:srgbClr val="000000"/>
                </a:solidFill>
                <a:uFill>
                  <a:solidFill>
                    <a:srgbClr val="ffffff"/>
                  </a:solidFill>
                </a:uFill>
                <a:latin typeface="Arial"/>
                <a:ea typeface="Arial"/>
              </a:rPr>
              <a:t>RFID tags</a:t>
            </a:r>
            <a:endParaRPr b="0" lang="en-US" sz="1800" spc="-1" strike="noStrike">
              <a:solidFill>
                <a:srgbClr val="000000"/>
              </a:solidFill>
              <a:uFill>
                <a:solidFill>
                  <a:srgbClr val="ffffff"/>
                </a:solidFill>
              </a:uFill>
              <a:latin typeface="Arial"/>
            </a:endParaRPr>
          </a:p>
        </p:txBody>
      </p:sp>
      <p:sp>
        <p:nvSpPr>
          <p:cNvPr id="142" name="CustomShape 2"/>
          <p:cNvSpPr/>
          <p:nvPr/>
        </p:nvSpPr>
        <p:spPr>
          <a:xfrm>
            <a:off x="311760" y="444960"/>
            <a:ext cx="8519400" cy="571680"/>
          </a:xfrm>
          <a:prstGeom prst="rect">
            <a:avLst/>
          </a:prstGeom>
          <a:noFill/>
          <a:ln>
            <a:noFill/>
          </a:ln>
        </p:spPr>
        <p:style>
          <a:lnRef idx="0"/>
          <a:fillRef idx="0"/>
          <a:effectRef idx="0"/>
          <a:fontRef idx="minor"/>
        </p:style>
        <p:txBody>
          <a:bodyPr lIns="90000" rIns="90000" tIns="91440" bIns="91440"/>
          <a:p>
            <a:pPr algn="ctr">
              <a:lnSpc>
                <a:spcPct val="100000"/>
              </a:lnSpc>
            </a:pPr>
            <a:r>
              <a:rPr b="0" lang="en-US" sz="2800" spc="-1" strike="noStrike">
                <a:solidFill>
                  <a:srgbClr val="000000"/>
                </a:solidFill>
                <a:uFill>
                  <a:solidFill>
                    <a:srgbClr val="ffffff"/>
                  </a:solidFill>
                </a:uFill>
                <a:latin typeface="Arial"/>
                <a:ea typeface="Arial"/>
              </a:rPr>
              <a:t>	</a:t>
            </a:r>
            <a:r>
              <a:rPr b="0" lang="en-US" sz="2800" spc="-1" strike="noStrike">
                <a:solidFill>
                  <a:srgbClr val="000000"/>
                </a:solidFill>
                <a:uFill>
                  <a:solidFill>
                    <a:srgbClr val="ffffff"/>
                  </a:solidFill>
                </a:uFill>
                <a:latin typeface="Arial"/>
                <a:ea typeface="Arial"/>
              </a:rPr>
              <a:t>Overview of non-medical implants:</a:t>
            </a:r>
            <a:endParaRPr b="0" lang="en-US" sz="1800" spc="-1" strike="noStrike">
              <a:solidFill>
                <a:srgbClr val="000000"/>
              </a:solidFill>
              <a:uFill>
                <a:solidFill>
                  <a:srgbClr val="ffffff"/>
                </a:solidFill>
              </a:uFill>
              <a:latin typeface="Arial"/>
            </a:endParaRPr>
          </a:p>
        </p:txBody>
      </p:sp>
    </p:spTree>
  </p:cSld>
  <p:timing>
    <p:tnLst>
      <p:par>
        <p:cTn id="17" dur="indefinite" restart="never" nodeType="tmRoot">
          <p:childTnLst>
            <p:seq>
              <p:cTn id="18"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49</TotalTime>
  <Application>LibreOffice/5.3.1.2$Linux_X86_64 LibreOffice_project/30m0$Build-2</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dc:language>nl-NL</dc:language>
  <cp:lastModifiedBy/>
  <dcterms:modified xsi:type="dcterms:W3CDTF">2017-10-04T14:03:47Z</dcterms:modified>
  <cp:revision>6</cp:revision>
  <dc:subject/>
  <dc:title/>
</cp:coreProperties>
</file>